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</p:sldIdLst>
  <p:sldSz cx="10160000" cy="7620000" type="screen4x3"/>
  <p:notesSz cx="6858000" cy="9144000"/>
  <p:defaultTextStyle>
    <a:defPPr>
      <a:defRPr lang="en-US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 New Roman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60"/>
        <p:guide pos="2880"/>
      </p:guideLst>
    </p:cSldViewPr>
  </p:slideViewPr>
  <p:gridSpacing cx="45005" cy="45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0" Type="http://schemas.openxmlformats.org/officeDocument/2006/relationships/tableStyles" Target="tableStyles.xml"/><Relationship Id="rId6" Type="http://schemas.openxmlformats.org/officeDocument/2006/relationships/slide" Target="slides/slide3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notesMaster" Target="notesMasters/notesMaster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页眉占位符 307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endParaRPr lang="en-US" sz="1200">
              <a:latin typeface="Times New Roman" charset="0"/>
            </a:endParaRPr>
          </a:p>
        </p:txBody>
      </p:sp>
      <p:sp>
        <p:nvSpPr>
          <p:cNvPr id="3075" name="日期占位符 3074"/>
          <p:cNvSpPr>
            <a:spLocks noGrp="1"/>
          </p:cNvSpPr>
          <p:nvPr>
            <p:ph type="dt" idx="1"/>
          </p:nvPr>
        </p:nvSpPr>
        <p:spPr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 algn="r"/>
            <a:endParaRPr lang="en-US" sz="1200">
              <a:latin typeface="Times New Roman" charset="0"/>
            </a:endParaRPr>
          </a:p>
        </p:txBody>
      </p:sp>
      <p:sp>
        <p:nvSpPr>
          <p:cNvPr id="3076" name="幻灯片图像占位符 3075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endParaRPr lang="zh-CN" altLang="en-US"/>
          </a:p>
        </p:txBody>
      </p:sp>
      <p:sp>
        <p:nvSpPr>
          <p:cNvPr id="3077" name="文本占位符 3076"/>
          <p:cNvSpPr>
            <a:spLocks noGrp="1"/>
          </p:cNvSpPr>
          <p:nvPr>
            <p:ph type="body" sz="quarter" idx="3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3078" name="页脚占位符 3077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/>
            <a:endParaRPr lang="en-US" sz="1200">
              <a:latin typeface="Times New Roman" charset="0"/>
            </a:endParaRPr>
          </a:p>
        </p:txBody>
      </p:sp>
      <p:sp>
        <p:nvSpPr>
          <p:cNvPr id="3079" name="灯片编号占位符 3078"/>
          <p:cNvSpPr>
            <a:spLocks noGrp="1"/>
          </p:cNvSpPr>
          <p:nvPr>
            <p:ph type="sldNum" sz="quarter" idx="5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b"/>
          <a:p>
            <a:pPr lvl="0" algn="r"/>
            <a:fld id="{9A0DB2DC-4C9A-4742-B13C-FB6460FD3503}" type="slidenum">
              <a:rPr lang="en-US" sz="1200">
                <a:latin typeface="Times New Roman" charset="0"/>
              </a:rPr>
            </a:fld>
            <a:endParaRPr lang="en-US" sz="1200">
              <a:latin typeface="Times New Roman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lvl="0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30000"/>
      </a:spcBef>
      <a:spcAft>
        <a:spcPct val="0"/>
      </a:spcAft>
      <a:buNone/>
      <a:defRPr sz="1200" b="0" i="0" u="none" kern="1200" baseline="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22" name="幻灯片图像占位符 30721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30723" name="文本占位符 307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Peter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2466" name="幻灯片图像占位符 62465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62467" name="文本占位符 6246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Vladan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4514" name="幻灯片图像占位符 64513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64515" name="文本占位符 6451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Vladan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7586" name="幻灯片图像占位符 67585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67587" name="文本占位符 675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Vladan/Peter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categorize the patterns into categories-new, relevant, dated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new patterns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action bar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multipane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 carousel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Still good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dashboard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busy indicator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quick action menu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workspaces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Not so good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action drawer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 dynamic list - look what this is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- 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2770" name="幻灯片图像占位符 32769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32771" name="文本占位符 3277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Peter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Take Advantage of Tablet Real Estate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Consolidate Multiple Phone Screens into One Layout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Master - Detail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7890" name="幻灯片图像占位符 37889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37891" name="文本占位符 37890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Peter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Android goal: Create a single APK (android exe) for both tablet and phone app.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Ambitious, but Android provides a number of facilities  to support this.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First - Fragments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You can think of a fragment as a modular section of an activity, which has its own lifecycle, receives its own input events, and which you can add or remove while the activity is running.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You can combine multiple fragments in a single activity to build a multi-pane UI and reuse a fragment in multiple activities.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9938" name="幻灯片图像占位符 39937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39939" name="文本占位符 3993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Peter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Android goal: Create a single APK (android exe) for both tablet and phone app.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Ambitious, but Android provides a number of facilities  to support this.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First - Fragments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You can think of a fragment as a modular section of an activity, which has its own lifecycle, receives its own input events, and which you can add or remove while the activity is running.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You can combine multiple fragments in a single activity to build a multi-pane UI and reuse a fragment in multiple activities.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1986" name="幻灯片图像占位符 41985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41987" name="文本占位符 41986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Fragment - represents a behavior or a portion of user interface in an Activity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Can combine multiple fragments in a single activity to build a multi-pane UI and reuse a fragment in multiple activities.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modular section of an activity,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which has its own lifecycle,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receives its own input events, 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333333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333333"/>
                </a:solidFill>
                <a:latin typeface="Arial"/>
              </a:rPr>
              <a:t>you can add or remove while the activity is running </a:t>
            </a:r>
            <a:endParaRPr lang="en-US" altLang="zh-CN" sz="1600">
              <a:solidFill>
                <a:srgbClr val="333333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5058" name="幻灯片图像占位符 45057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45059" name="文本占位符 45058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Peter</a:t>
            </a:r>
            <a:endParaRPr lang="en-US" altLang="zh-CN"/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Honeycomb added new layout categories which you could combine with sizes.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02" name="幻灯片图像占位符 51201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51203" name="文本占位符 5120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Peter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6322" name="幻灯片图像占位符 56321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56323" name="文本占位符 56322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Peter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9394" name="幻灯片图像占位符 59393"/>
          <p:cNvSpPr>
            <a:spLocks noGrp="1"/>
          </p:cNvSpPr>
          <p:nvPr>
            <p:ph type="sldImg"/>
          </p:nvPr>
        </p:nvSpPr>
        <p:spPr>
          <a:ln/>
        </p:spPr>
        <p:txBody>
          <a:bodyPr/>
          <a:p>
            <a:endParaRPr lang="zh-CN" altLang="en-US"/>
          </a:p>
        </p:txBody>
      </p:sp>
      <p:sp>
        <p:nvSpPr>
          <p:cNvPr id="59395" name="文本占位符 59394"/>
          <p:cNvSpPr>
            <a:spLocks noGrp="1"/>
          </p:cNvSpPr>
          <p:nvPr>
            <p:ph type="body" idx="1"/>
          </p:nvPr>
        </p:nvSpPr>
        <p:spPr>
          <a:ln/>
        </p:spPr>
        <p:txBody>
          <a:bodyPr lIns="0" tIns="0" rIns="0" bIns="0" anchor="ctr"/>
          <a:p>
            <a:pPr marL="0" lvl="0" indent="0" defTabSz="914400">
              <a:lnSpc>
                <a:spcPct val="95000"/>
              </a:lnSpc>
              <a:spcBef>
                <a:spcPct val="0"/>
              </a:spcBef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Vladan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1247070"/>
            <a:ext cx="7620000" cy="2652889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4002264"/>
            <a:ext cx="7620000" cy="183973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65"/>
            </a:lvl2pPr>
            <a:lvl3pPr marL="762000" indent="0" algn="ctr">
              <a:buNone/>
              <a:defRPr sz="1500"/>
            </a:lvl3pPr>
            <a:lvl4pPr marL="1143000" indent="0" algn="ctr">
              <a:buNone/>
              <a:defRPr sz="1335"/>
            </a:lvl4pPr>
            <a:lvl5pPr marL="1524000" indent="0" algn="ctr">
              <a:buNone/>
              <a:defRPr sz="1335"/>
            </a:lvl5pPr>
            <a:lvl6pPr marL="1905000" indent="0" algn="ctr">
              <a:buNone/>
              <a:defRPr sz="1335"/>
            </a:lvl6pPr>
            <a:lvl7pPr marL="2286000" indent="0" algn="ctr">
              <a:buNone/>
              <a:defRPr sz="1335"/>
            </a:lvl7pPr>
            <a:lvl8pPr marL="2667000" indent="0" algn="ctr">
              <a:buNone/>
              <a:defRPr sz="1335"/>
            </a:lvl8pPr>
            <a:lvl9pPr marL="3048000" indent="0" algn="ctr">
              <a:buNone/>
              <a:defRPr sz="13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39000" y="676275"/>
            <a:ext cx="2159000" cy="60975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62000" y="676275"/>
            <a:ext cx="6351841" cy="60975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0000" y="1247070"/>
            <a:ext cx="7620000" cy="2652889"/>
          </a:xfrm>
        </p:spPr>
        <p:txBody>
          <a:bodyPr anchor="b"/>
          <a:lstStyle>
            <a:lvl1pPr algn="ctr"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270000" y="4002264"/>
            <a:ext cx="7620000" cy="1839736"/>
          </a:xfrm>
        </p:spPr>
        <p:txBody>
          <a:bodyPr/>
          <a:lstStyle>
            <a:lvl1pPr marL="0" indent="0" algn="ctr">
              <a:buNone/>
              <a:defRPr sz="2000"/>
            </a:lvl1pPr>
            <a:lvl2pPr marL="381000" indent="0" algn="ctr">
              <a:buNone/>
              <a:defRPr sz="1665"/>
            </a:lvl2pPr>
            <a:lvl3pPr marL="762000" indent="0" algn="ctr">
              <a:buNone/>
              <a:defRPr sz="1500"/>
            </a:lvl3pPr>
            <a:lvl4pPr marL="1143000" indent="0" algn="ctr">
              <a:buNone/>
              <a:defRPr sz="1335"/>
            </a:lvl4pPr>
            <a:lvl5pPr marL="1524000" indent="0" algn="ctr">
              <a:buNone/>
              <a:defRPr sz="1335"/>
            </a:lvl5pPr>
            <a:lvl6pPr marL="1905000" indent="0" algn="ctr">
              <a:buNone/>
              <a:defRPr sz="1335"/>
            </a:lvl6pPr>
            <a:lvl7pPr marL="2286000" indent="0" algn="ctr">
              <a:buNone/>
              <a:defRPr sz="1335"/>
            </a:lvl7pPr>
            <a:lvl8pPr marL="2667000" indent="0" algn="ctr">
              <a:buNone/>
              <a:defRPr sz="1335"/>
            </a:lvl8pPr>
            <a:lvl9pPr marL="3048000" indent="0" algn="ctr">
              <a:buNone/>
              <a:defRPr sz="1335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08" y="1899709"/>
            <a:ext cx="8763000" cy="3169708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208" y="5099403"/>
            <a:ext cx="8763000" cy="16668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762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4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5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6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7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48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8000" y="1778000"/>
            <a:ext cx="4480560" cy="5029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71440" y="1778000"/>
            <a:ext cx="4480560" cy="5029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405694"/>
            <a:ext cx="8763000" cy="14728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88978" y="1976042"/>
            <a:ext cx="4061312" cy="915458"/>
          </a:xfrm>
        </p:spPr>
        <p:txBody>
          <a:bodyPr anchor="ctr" anchorCtr="0"/>
          <a:lstStyle>
            <a:lvl1pPr marL="0" indent="0">
              <a:buNone/>
              <a:defRPr sz="2335"/>
            </a:lvl1pPr>
            <a:lvl2pPr marL="381000" indent="0">
              <a:buNone/>
              <a:defRPr sz="2000"/>
            </a:lvl2pPr>
            <a:lvl3pPr marL="762000" indent="0">
              <a:buNone/>
              <a:defRPr sz="1665"/>
            </a:lvl3pPr>
            <a:lvl4pPr marL="1143000" indent="0">
              <a:buNone/>
              <a:defRPr sz="1500"/>
            </a:lvl4pPr>
            <a:lvl5pPr marL="1524000" indent="0">
              <a:buNone/>
              <a:defRPr sz="1500"/>
            </a:lvl5pPr>
            <a:lvl6pPr marL="1905000" indent="0">
              <a:buNone/>
              <a:defRPr sz="1500"/>
            </a:lvl6pPr>
            <a:lvl7pPr marL="2286000" indent="0">
              <a:buNone/>
              <a:defRPr sz="1500"/>
            </a:lvl7pPr>
            <a:lvl8pPr marL="2667000" indent="0">
              <a:buNone/>
              <a:defRPr sz="1500"/>
            </a:lvl8pPr>
            <a:lvl9pPr marL="30480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88978" y="2961532"/>
            <a:ext cx="4061312" cy="39158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14115" y="1976042"/>
            <a:ext cx="4081313" cy="915458"/>
          </a:xfrm>
        </p:spPr>
        <p:txBody>
          <a:bodyPr anchor="ctr" anchorCtr="0"/>
          <a:lstStyle>
            <a:lvl1pPr marL="0" indent="0">
              <a:buNone/>
              <a:defRPr sz="2335"/>
            </a:lvl1pPr>
            <a:lvl2pPr marL="381000" indent="0">
              <a:buNone/>
              <a:defRPr sz="2000"/>
            </a:lvl2pPr>
            <a:lvl3pPr marL="762000" indent="0">
              <a:buNone/>
              <a:defRPr sz="1665"/>
            </a:lvl3pPr>
            <a:lvl4pPr marL="1143000" indent="0">
              <a:buNone/>
              <a:defRPr sz="1500"/>
            </a:lvl4pPr>
            <a:lvl5pPr marL="1524000" indent="0">
              <a:buNone/>
              <a:defRPr sz="1500"/>
            </a:lvl5pPr>
            <a:lvl6pPr marL="1905000" indent="0">
              <a:buNone/>
              <a:defRPr sz="1500"/>
            </a:lvl6pPr>
            <a:lvl7pPr marL="2286000" indent="0">
              <a:buNone/>
              <a:defRPr sz="1500"/>
            </a:lvl7pPr>
            <a:lvl8pPr marL="2667000" indent="0">
              <a:buNone/>
              <a:defRPr sz="1500"/>
            </a:lvl8pPr>
            <a:lvl9pPr marL="30480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14115" y="2961532"/>
            <a:ext cx="4081313" cy="39158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508000"/>
            <a:ext cx="3276864" cy="17780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3" y="2286000"/>
            <a:ext cx="3276864" cy="4235098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508000"/>
            <a:ext cx="3471124" cy="17780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19323" y="508001"/>
            <a:ext cx="5143500" cy="6004278"/>
          </a:xfrm>
        </p:spPr>
        <p:txBody>
          <a:bodyPr/>
          <a:lstStyle>
            <a:lvl1pPr marL="0" indent="0">
              <a:buNone/>
              <a:defRPr sz="2665"/>
            </a:lvl1pPr>
            <a:lvl2pPr marL="381000" indent="0">
              <a:buNone/>
              <a:defRPr sz="2335"/>
            </a:lvl2pPr>
            <a:lvl3pPr marL="762000" indent="0">
              <a:buNone/>
              <a:defRPr sz="2000"/>
            </a:lvl3pPr>
            <a:lvl4pPr marL="1143000" indent="0">
              <a:buNone/>
              <a:defRPr sz="1665"/>
            </a:lvl4pPr>
            <a:lvl5pPr marL="1524000" indent="0">
              <a:buNone/>
              <a:defRPr sz="1665"/>
            </a:lvl5pPr>
            <a:lvl6pPr marL="1905000" indent="0">
              <a:buNone/>
              <a:defRPr sz="1665"/>
            </a:lvl6pPr>
            <a:lvl7pPr marL="2286000" indent="0">
              <a:buNone/>
              <a:defRPr sz="1665"/>
            </a:lvl7pPr>
            <a:lvl8pPr marL="2667000" indent="0">
              <a:buNone/>
              <a:defRPr sz="1665"/>
            </a:lvl8pPr>
            <a:lvl9pPr marL="3048000" indent="0">
              <a:buNone/>
              <a:defRPr sz="1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3" y="2286000"/>
            <a:ext cx="3471124" cy="4235098"/>
          </a:xfrm>
        </p:spPr>
        <p:txBody>
          <a:bodyPr/>
          <a:lstStyle>
            <a:lvl1pPr marL="0" indent="0">
              <a:buNone/>
              <a:defRPr sz="1665"/>
            </a:lvl1pPr>
            <a:lvl2pPr marL="381000" indent="0">
              <a:buNone/>
              <a:defRPr sz="1500"/>
            </a:lvl2pPr>
            <a:lvl3pPr marL="762000" indent="0">
              <a:buNone/>
              <a:defRPr sz="1335"/>
            </a:lvl3pPr>
            <a:lvl4pPr marL="1143000" indent="0">
              <a:buNone/>
              <a:defRPr sz="1165"/>
            </a:lvl4pPr>
            <a:lvl5pPr marL="1524000" indent="0">
              <a:buNone/>
              <a:defRPr sz="1165"/>
            </a:lvl5pPr>
            <a:lvl6pPr marL="1905000" indent="0">
              <a:buNone/>
              <a:defRPr sz="1165"/>
            </a:lvl6pPr>
            <a:lvl7pPr marL="2286000" indent="0">
              <a:buNone/>
              <a:defRPr sz="1165"/>
            </a:lvl7pPr>
            <a:lvl8pPr marL="2667000" indent="0">
              <a:buNone/>
              <a:defRPr sz="1165"/>
            </a:lvl8pPr>
            <a:lvl9pPr marL="3048000" indent="0">
              <a:buNone/>
              <a:defRPr sz="11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366000" y="304800"/>
            <a:ext cx="2286000" cy="6502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08000" y="304800"/>
            <a:ext cx="6725478" cy="6502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3208" y="1899709"/>
            <a:ext cx="8763000" cy="3169708"/>
          </a:xfrm>
        </p:spPr>
        <p:txBody>
          <a:bodyPr anchor="b"/>
          <a:lstStyle>
            <a:lvl1pPr>
              <a:defRPr sz="5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93208" y="5099403"/>
            <a:ext cx="8763000" cy="1666874"/>
          </a:xfrm>
        </p:spPr>
        <p:txBody>
          <a:bodyPr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381000" indent="0">
              <a:buNone/>
              <a:defRPr sz="1665">
                <a:solidFill>
                  <a:schemeClr val="tx1">
                    <a:tint val="75000"/>
                  </a:schemeClr>
                </a:solidFill>
              </a:defRPr>
            </a:lvl2pPr>
            <a:lvl3pPr marL="7620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3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4pPr>
            <a:lvl5pPr marL="1524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5pPr>
            <a:lvl6pPr marL="1905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6pPr>
            <a:lvl7pPr marL="2286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7pPr>
            <a:lvl8pPr marL="2667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8pPr>
            <a:lvl9pPr marL="3048000" indent="0">
              <a:buNone/>
              <a:defRPr sz="133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62000" y="2200275"/>
            <a:ext cx="4231640" cy="4573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66360" y="2200275"/>
            <a:ext cx="4231640" cy="4573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405694"/>
            <a:ext cx="8763000" cy="1472848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88978" y="1976042"/>
            <a:ext cx="4061312" cy="915458"/>
          </a:xfrm>
        </p:spPr>
        <p:txBody>
          <a:bodyPr anchor="ctr" anchorCtr="0"/>
          <a:lstStyle>
            <a:lvl1pPr marL="0" indent="0">
              <a:buNone/>
              <a:defRPr sz="2335"/>
            </a:lvl1pPr>
            <a:lvl2pPr marL="381000" indent="0">
              <a:buNone/>
              <a:defRPr sz="2000"/>
            </a:lvl2pPr>
            <a:lvl3pPr marL="762000" indent="0">
              <a:buNone/>
              <a:defRPr sz="1665"/>
            </a:lvl3pPr>
            <a:lvl4pPr marL="1143000" indent="0">
              <a:buNone/>
              <a:defRPr sz="1500"/>
            </a:lvl4pPr>
            <a:lvl5pPr marL="1524000" indent="0">
              <a:buNone/>
              <a:defRPr sz="1500"/>
            </a:lvl5pPr>
            <a:lvl6pPr marL="1905000" indent="0">
              <a:buNone/>
              <a:defRPr sz="1500"/>
            </a:lvl6pPr>
            <a:lvl7pPr marL="2286000" indent="0">
              <a:buNone/>
              <a:defRPr sz="1500"/>
            </a:lvl7pPr>
            <a:lvl8pPr marL="2667000" indent="0">
              <a:buNone/>
              <a:defRPr sz="1500"/>
            </a:lvl8pPr>
            <a:lvl9pPr marL="30480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988978" y="2961532"/>
            <a:ext cx="4061312" cy="39158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214115" y="1976042"/>
            <a:ext cx="4081313" cy="915458"/>
          </a:xfrm>
        </p:spPr>
        <p:txBody>
          <a:bodyPr anchor="ctr" anchorCtr="0"/>
          <a:lstStyle>
            <a:lvl1pPr marL="0" indent="0">
              <a:buNone/>
              <a:defRPr sz="2335"/>
            </a:lvl1pPr>
            <a:lvl2pPr marL="381000" indent="0">
              <a:buNone/>
              <a:defRPr sz="2000"/>
            </a:lvl2pPr>
            <a:lvl3pPr marL="762000" indent="0">
              <a:buNone/>
              <a:defRPr sz="1665"/>
            </a:lvl3pPr>
            <a:lvl4pPr marL="1143000" indent="0">
              <a:buNone/>
              <a:defRPr sz="1500"/>
            </a:lvl4pPr>
            <a:lvl5pPr marL="1524000" indent="0">
              <a:buNone/>
              <a:defRPr sz="1500"/>
            </a:lvl5pPr>
            <a:lvl6pPr marL="1905000" indent="0">
              <a:buNone/>
              <a:defRPr sz="1500"/>
            </a:lvl6pPr>
            <a:lvl7pPr marL="2286000" indent="0">
              <a:buNone/>
              <a:defRPr sz="1500"/>
            </a:lvl7pPr>
            <a:lvl8pPr marL="2667000" indent="0">
              <a:buNone/>
              <a:defRPr sz="1500"/>
            </a:lvl8pPr>
            <a:lvl9pPr marL="3048000" indent="0">
              <a:buNone/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214115" y="2961532"/>
            <a:ext cx="4081313" cy="3915871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508000"/>
            <a:ext cx="3276864" cy="17780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319323" y="1097139"/>
            <a:ext cx="5143500" cy="5415139"/>
          </a:xfrm>
        </p:spPr>
        <p:txBody>
          <a:bodyPr/>
          <a:lstStyle>
            <a:lvl1pPr>
              <a:defRPr sz="2665"/>
            </a:lvl1pPr>
            <a:lvl2pPr>
              <a:defRPr sz="2335"/>
            </a:lvl2pPr>
            <a:lvl3pPr>
              <a:defRPr sz="2000"/>
            </a:lvl3pPr>
            <a:lvl4pPr>
              <a:defRPr sz="1665"/>
            </a:lvl4pPr>
            <a:lvl5pPr>
              <a:defRPr sz="1665"/>
            </a:lvl5pPr>
            <a:lvl6pPr>
              <a:defRPr sz="1665"/>
            </a:lvl6pPr>
            <a:lvl7pPr>
              <a:defRPr sz="1665"/>
            </a:lvl7pPr>
            <a:lvl8pPr>
              <a:defRPr sz="1665"/>
            </a:lvl8pPr>
            <a:lvl9pPr>
              <a:defRPr sz="16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3" y="2286000"/>
            <a:ext cx="3276864" cy="4235098"/>
          </a:xfrm>
        </p:spPr>
        <p:txBody>
          <a:bodyPr/>
          <a:lstStyle>
            <a:lvl1pPr marL="0" indent="0">
              <a:buNone/>
              <a:defRPr sz="1335"/>
            </a:lvl1pPr>
            <a:lvl2pPr marL="381000" indent="0">
              <a:buNone/>
              <a:defRPr sz="1165"/>
            </a:lvl2pPr>
            <a:lvl3pPr marL="762000" indent="0">
              <a:buNone/>
              <a:defRPr sz="1000"/>
            </a:lvl3pPr>
            <a:lvl4pPr marL="1143000" indent="0">
              <a:buNone/>
              <a:defRPr sz="835"/>
            </a:lvl4pPr>
            <a:lvl5pPr marL="1524000" indent="0">
              <a:buNone/>
              <a:defRPr sz="835"/>
            </a:lvl5pPr>
            <a:lvl6pPr marL="1905000" indent="0">
              <a:buNone/>
              <a:defRPr sz="835"/>
            </a:lvl6pPr>
            <a:lvl7pPr marL="2286000" indent="0">
              <a:buNone/>
              <a:defRPr sz="835"/>
            </a:lvl7pPr>
            <a:lvl8pPr marL="2667000" indent="0">
              <a:buNone/>
              <a:defRPr sz="835"/>
            </a:lvl8pPr>
            <a:lvl9pPr marL="3048000" indent="0">
              <a:buNone/>
              <a:defRPr sz="83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9823" y="508000"/>
            <a:ext cx="3471124" cy="1778000"/>
          </a:xfrm>
        </p:spPr>
        <p:txBody>
          <a:bodyPr anchor="b"/>
          <a:lstStyle>
            <a:lvl1pPr>
              <a:defRPr sz="2665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319323" y="508001"/>
            <a:ext cx="5143500" cy="6004278"/>
          </a:xfrm>
        </p:spPr>
        <p:txBody>
          <a:bodyPr/>
          <a:lstStyle>
            <a:lvl1pPr marL="0" indent="0">
              <a:buNone/>
              <a:defRPr sz="2665"/>
            </a:lvl1pPr>
            <a:lvl2pPr marL="381000" indent="0">
              <a:buNone/>
              <a:defRPr sz="2335"/>
            </a:lvl2pPr>
            <a:lvl3pPr marL="762000" indent="0">
              <a:buNone/>
              <a:defRPr sz="2000"/>
            </a:lvl3pPr>
            <a:lvl4pPr marL="1143000" indent="0">
              <a:buNone/>
              <a:defRPr sz="1665"/>
            </a:lvl4pPr>
            <a:lvl5pPr marL="1524000" indent="0">
              <a:buNone/>
              <a:defRPr sz="1665"/>
            </a:lvl5pPr>
            <a:lvl6pPr marL="1905000" indent="0">
              <a:buNone/>
              <a:defRPr sz="1665"/>
            </a:lvl6pPr>
            <a:lvl7pPr marL="2286000" indent="0">
              <a:buNone/>
              <a:defRPr sz="1665"/>
            </a:lvl7pPr>
            <a:lvl8pPr marL="2667000" indent="0">
              <a:buNone/>
              <a:defRPr sz="1665"/>
            </a:lvl8pPr>
            <a:lvl9pPr marL="3048000" indent="0">
              <a:buNone/>
              <a:defRPr sz="1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99823" y="2286000"/>
            <a:ext cx="3471124" cy="4235098"/>
          </a:xfrm>
        </p:spPr>
        <p:txBody>
          <a:bodyPr/>
          <a:lstStyle>
            <a:lvl1pPr marL="0" indent="0">
              <a:buNone/>
              <a:defRPr sz="1665"/>
            </a:lvl1pPr>
            <a:lvl2pPr marL="381000" indent="0">
              <a:buNone/>
              <a:defRPr sz="1500"/>
            </a:lvl2pPr>
            <a:lvl3pPr marL="762000" indent="0">
              <a:buNone/>
              <a:defRPr sz="1335"/>
            </a:lvl3pPr>
            <a:lvl4pPr marL="1143000" indent="0">
              <a:buNone/>
              <a:defRPr sz="1165"/>
            </a:lvl4pPr>
            <a:lvl5pPr marL="1524000" indent="0">
              <a:buNone/>
              <a:defRPr sz="1165"/>
            </a:lvl5pPr>
            <a:lvl6pPr marL="1905000" indent="0">
              <a:buNone/>
              <a:defRPr sz="1165"/>
            </a:lvl6pPr>
            <a:lvl7pPr marL="2286000" indent="0">
              <a:buNone/>
              <a:defRPr sz="1165"/>
            </a:lvl7pPr>
            <a:lvl8pPr marL="2667000" indent="0">
              <a:buNone/>
              <a:defRPr sz="1165"/>
            </a:lvl8pPr>
            <a:lvl9pPr marL="3048000" indent="0">
              <a:buNone/>
              <a:defRPr sz="116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762000" y="676275"/>
            <a:ext cx="8636000" cy="1271588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en-US" altLang="zh-CN"/>
              <a:t>Click to edit Master title style</a:t>
            </a:r>
            <a:endParaRPr lang="en-US" altLang="zh-CN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762000" y="2200275"/>
            <a:ext cx="8636000" cy="4573588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altLang="zh-CN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762000" y="6942138"/>
            <a:ext cx="2117725" cy="5095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470275" y="6942138"/>
            <a:ext cx="3219450" cy="5095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7280275" y="6942138"/>
            <a:ext cx="2119313" cy="50958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2049"/>
          <p:cNvSpPr>
            <a:spLocks noGrp="1"/>
          </p:cNvSpPr>
          <p:nvPr>
            <p:ph type="title"/>
          </p:nvPr>
        </p:nvSpPr>
        <p:spPr>
          <a:xfrm>
            <a:off x="508000" y="304800"/>
            <a:ext cx="9144000" cy="1270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2051" name="文本占位符 2050"/>
          <p:cNvSpPr>
            <a:spLocks noGrp="1"/>
          </p:cNvSpPr>
          <p:nvPr>
            <p:ph type="body" idx="1"/>
          </p:nvPr>
        </p:nvSpPr>
        <p:spPr>
          <a:xfrm>
            <a:off x="508000" y="1778000"/>
            <a:ext cx="9144000" cy="502920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2052" name="日期占位符 2051"/>
          <p:cNvSpPr>
            <a:spLocks noGrp="1"/>
          </p:cNvSpPr>
          <p:nvPr>
            <p:ph type="dt" sz="half" idx="2"/>
          </p:nvPr>
        </p:nvSpPr>
        <p:spPr>
          <a:xfrm>
            <a:off x="508000" y="6938963"/>
            <a:ext cx="2370138" cy="52863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en-US"/>
          </a:p>
        </p:txBody>
      </p:sp>
      <p:sp>
        <p:nvSpPr>
          <p:cNvPr id="2053" name="页脚占位符 2052"/>
          <p:cNvSpPr>
            <a:spLocks noGrp="1"/>
          </p:cNvSpPr>
          <p:nvPr>
            <p:ph type="ftr" sz="quarter" idx="3"/>
          </p:nvPr>
        </p:nvSpPr>
        <p:spPr>
          <a:xfrm>
            <a:off x="3471863" y="6938963"/>
            <a:ext cx="3216275" cy="52863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en-US"/>
          </a:p>
        </p:txBody>
      </p:sp>
      <p:sp>
        <p:nvSpPr>
          <p:cNvPr id="2054" name="灯片编号占位符 2053"/>
          <p:cNvSpPr>
            <a:spLocks noGrp="1"/>
          </p:cNvSpPr>
          <p:nvPr>
            <p:ph type="sldNum" sz="quarter" idx="4"/>
          </p:nvPr>
        </p:nvSpPr>
        <p:spPr>
          <a:xfrm>
            <a:off x="7281863" y="6938963"/>
            <a:ext cx="2370137" cy="528637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jpeg"/><Relationship Id="rId1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jpeg"/><Relationship Id="rId1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9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image" Target="../media/image62.jpe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hyperlink" Target="http://t.qq.com/kingsoftwps" TargetMode="External"/><Relationship Id="rId1" Type="http://schemas.openxmlformats.org/officeDocument/2006/relationships/hyperlink" Target="http://weibo.com/iwp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标题 4097"/>
          <p:cNvSpPr>
            <a:spLocks noGrp="1"/>
          </p:cNvSpPr>
          <p:nvPr>
            <p:ph type="ctrTitle"/>
          </p:nvPr>
        </p:nvSpPr>
        <p:spPr>
          <a:xfrm>
            <a:off x="857250" y="3048000"/>
            <a:ext cx="8445500" cy="1219200"/>
          </a:xfrm>
          <a:ln/>
        </p:spPr>
        <p:txBody>
          <a:bodyPr lIns="0" tIns="0" rIns="0" bIns="0" anchor="t"/>
          <a:p>
            <a:pPr defTabSz="914400">
              <a:lnSpc>
                <a:spcPct val="95000"/>
              </a:lnSpc>
              <a:buNone/>
            </a:pPr>
            <a:r>
              <a:rPr lang="en-US" altLang="zh-CN" sz="3500" kern="1200" baseline="0">
                <a:solidFill>
                  <a:srgbClr val="333333"/>
                </a:solidFill>
                <a:latin typeface="Verdana" pitchFamily="2"/>
              </a:rPr>
              <a:t>Android UI Patterns</a:t>
            </a:r>
            <a:endParaRPr lang="en-US" altLang="zh-CN" sz="3500" kern="1200" baseline="0">
              <a:solidFill>
                <a:srgbClr val="333333"/>
              </a:solidFill>
              <a:latin typeface="Verdana" pitchFamily="2"/>
            </a:endParaRPr>
          </a:p>
        </p:txBody>
      </p:sp>
      <p:sp>
        <p:nvSpPr>
          <p:cNvPr id="4099" name="副标题 4098"/>
          <p:cNvSpPr>
            <a:spLocks noGrp="1"/>
          </p:cNvSpPr>
          <p:nvPr>
            <p:ph type="subTitle" idx="1"/>
          </p:nvPr>
        </p:nvSpPr>
        <p:spPr>
          <a:xfrm>
            <a:off x="1755775" y="4565650"/>
            <a:ext cx="6618288" cy="1498600"/>
          </a:xfrm>
          <a:ln/>
        </p:spPr>
        <p:txBody>
          <a:bodyPr lIns="0" tIns="0" rIns="0" bIns="0"/>
          <a:p>
            <a:pPr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3200" kern="1200" baseline="0">
                <a:solidFill>
                  <a:srgbClr val="000000"/>
                </a:solidFill>
                <a:latin typeface="Arial"/>
              </a:rPr>
              <a:t>by</a:t>
            </a:r>
            <a:endParaRPr lang="en-US" altLang="zh-CN" sz="3200" kern="1200" baseline="0">
              <a:latin typeface="Times New Roman" charset="0"/>
            </a:endParaRPr>
          </a:p>
          <a:p>
            <a:pPr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3200" kern="1200" baseline="0">
              <a:solidFill>
                <a:srgbClr val="000000"/>
              </a:solidFill>
              <a:latin typeface="Arial"/>
            </a:endParaRPr>
          </a:p>
          <a:p>
            <a:pPr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3200" kern="1200" baseline="0">
                <a:solidFill>
                  <a:srgbClr val="000000"/>
                </a:solidFill>
                <a:latin typeface="Arial"/>
              </a:rPr>
              <a:t>Peter Pascale, Vladan Pulec</a:t>
            </a:r>
            <a:endParaRPr lang="en-US" altLang="zh-CN" sz="3200" kern="1200" baseline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00" name="图片 40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0" y="508000"/>
            <a:ext cx="2203450" cy="20653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01" name="图片 41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609600"/>
            <a:ext cx="2203450" cy="20653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02" name="图片 41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2800" y="914400"/>
            <a:ext cx="2203450" cy="20653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103" name="图片 41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04000" y="1320800"/>
            <a:ext cx="2203450" cy="20653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图片 13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0" y="1727200"/>
            <a:ext cx="6350000" cy="42291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315" name="标题 13314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defTabSz="914400">
              <a:lnSpc>
                <a:spcPct val="95000"/>
              </a:lnSpc>
            </a:pPr>
            <a:r>
              <a:rPr lang="en-US" altLang="zh-CN" sz="4800">
                <a:solidFill>
                  <a:srgbClr val="000000"/>
                </a:solidFill>
                <a:latin typeface="Arial"/>
              </a:rPr>
              <a:t>UI Design Pattern Goals</a:t>
            </a:r>
            <a:endParaRPr lang="en-US" altLang="zh-CN" sz="48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4337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UI Design Goals Related to Patterns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39" name="文本占位符 14338"/>
          <p:cNvSpPr>
            <a:spLocks noGrp="1"/>
          </p:cNvSpPr>
          <p:nvPr>
            <p:ph type="body" idx="1"/>
          </p:nvPr>
        </p:nvSpPr>
        <p:spPr>
          <a:xfrm>
            <a:off x="349250" y="2235200"/>
            <a:ext cx="4902200" cy="3716338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Stay Consistent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Use Visual Hierarchy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Value Simplicity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Pay Attention to Patterns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340" name="图片 143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2133600"/>
            <a:ext cx="3814763" cy="32988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536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Tablet vs. Phone User Experience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3" name="文本占位符 15362"/>
          <p:cNvSpPr>
            <a:spLocks noGrp="1"/>
          </p:cNvSpPr>
          <p:nvPr>
            <p:ph type="body" idx="1"/>
          </p:nvPr>
        </p:nvSpPr>
        <p:spPr>
          <a:xfrm>
            <a:off x="247650" y="1524000"/>
            <a:ext cx="9653588" cy="5481638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Users hold and interact with phones and tablets differently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UI needs to be adaptive to support user interaction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364" name="图片 153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2743200"/>
            <a:ext cx="8448675" cy="49101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638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4.0 UI Features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87" name="文本占位符 16386"/>
          <p:cNvSpPr>
            <a:spLocks noGrp="1"/>
          </p:cNvSpPr>
          <p:nvPr>
            <p:ph type="body" idx="1"/>
          </p:nvPr>
        </p:nvSpPr>
        <p:spPr>
          <a:xfrm>
            <a:off x="5226050" y="1930400"/>
            <a:ext cx="4545013" cy="5322888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Simplified Look and Feel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Unified Tablet/Phone Platform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System Bar and 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Virtual Navigation Buttons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No Hardware Buttons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388" name="图片 163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28800"/>
            <a:ext cx="4997450" cy="40195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740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Navigation in Android 4.0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11" name="文本占位符 17410"/>
          <p:cNvSpPr>
            <a:spLocks noGrp="1"/>
          </p:cNvSpPr>
          <p:nvPr>
            <p:ph type="body" idx="1"/>
          </p:nvPr>
        </p:nvSpPr>
        <p:spPr>
          <a:xfrm>
            <a:off x="654050" y="1828800"/>
            <a:ext cx="5541963" cy="5461000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Software Navigation Buttons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 System Back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 System Home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 Recents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7412" name="图片 174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8300" y="1835150"/>
            <a:ext cx="3094038" cy="515461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3" name="图片 174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050" y="304800"/>
            <a:ext cx="3424238" cy="67945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4" name="图片 174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725" y="4572000"/>
            <a:ext cx="903288" cy="5969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5" name="图片 174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1563" y="3743325"/>
            <a:ext cx="960437" cy="5730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7416" name="图片 174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8075" y="2854325"/>
            <a:ext cx="914400" cy="614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7417" name="文本框 17416"/>
          <p:cNvSpPr txBox="1"/>
          <p:nvPr/>
        </p:nvSpPr>
        <p:spPr>
          <a:xfrm>
            <a:off x="857250" y="5842000"/>
            <a:ext cx="4398963" cy="1109663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 i="1">
                <a:solidFill>
                  <a:srgbClr val="000000"/>
                </a:solidFill>
                <a:latin typeface="Arial"/>
                <a:ea typeface="Times New Roman" charset="0"/>
              </a:rPr>
              <a:t>No Search or Menu</a:t>
            </a:r>
            <a:endParaRPr lang="en-US" altLang="zh-CN" sz="2700" i="1">
              <a:solidFill>
                <a:srgbClr val="000000"/>
              </a:solidFill>
              <a:latin typeface="Arial"/>
              <a:ea typeface="Times New Roman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843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UI Patterns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35" name="文本占位符 18434"/>
          <p:cNvSpPr>
            <a:spLocks noGrp="1"/>
          </p:cNvSpPr>
          <p:nvPr>
            <p:ph type="body" idx="1"/>
          </p:nvPr>
        </p:nvSpPr>
        <p:spPr>
          <a:xfrm>
            <a:off x="239713" y="1825625"/>
            <a:ext cx="9653587" cy="5483225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文本占位符 19457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2048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83" name="文本占位符 20482"/>
          <p:cNvSpPr>
            <a:spLocks noGrp="1"/>
          </p:cNvSpPr>
          <p:nvPr>
            <p:ph type="body" idx="1"/>
          </p:nvPr>
        </p:nvSpPr>
        <p:spPr>
          <a:xfrm>
            <a:off x="450850" y="2714625"/>
            <a:ext cx="9126538" cy="4678363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Dedicated Real Estate at the Top of Each Screen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 i="1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      Make Frequent Actions Prominent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      Support Navigation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      Indicate Current Location in App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      Consistent Between Tablets and Phones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      Provide Branding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84" name="图片 204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1117600"/>
            <a:ext cx="7289800" cy="4968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0485" name="图片 204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828800"/>
            <a:ext cx="4935538" cy="6604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2150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Sections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07" name="图片 215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727200"/>
            <a:ext cx="9369425" cy="4397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1508" name="文本占位符 21507"/>
          <p:cNvSpPr>
            <a:spLocks noGrp="1"/>
          </p:cNvSpPr>
          <p:nvPr>
            <p:ph type="body" idx="1"/>
          </p:nvPr>
        </p:nvSpPr>
        <p:spPr>
          <a:xfrm>
            <a:off x="-55562" y="2946400"/>
            <a:ext cx="5840412" cy="2944813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b="1">
                <a:solidFill>
                  <a:srgbClr val="000000"/>
                </a:solidFill>
                <a:latin typeface="Arial"/>
              </a:rPr>
              <a:t>Where am I?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application icon or logo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can be used for "upward" navigation</a:t>
            </a:r>
            <a:endParaRPr lang="en-US" altLang="zh-CN" sz="24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509" name="图片 215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88" y="2130425"/>
            <a:ext cx="700087" cy="8096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2252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Sections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31" name="图片 225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727200"/>
            <a:ext cx="9369425" cy="4397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2532" name="文本占位符 22531"/>
          <p:cNvSpPr>
            <a:spLocks noGrp="1"/>
          </p:cNvSpPr>
          <p:nvPr>
            <p:ph type="body" idx="1"/>
          </p:nvPr>
        </p:nvSpPr>
        <p:spPr>
          <a:xfrm>
            <a:off x="1263650" y="2946400"/>
            <a:ext cx="6259513" cy="2967038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b="1">
                <a:solidFill>
                  <a:srgbClr val="000000"/>
                </a:solidFill>
                <a:latin typeface="Arial"/>
              </a:rPr>
              <a:t>What can I see?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view details 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(can have a navigation component)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can include tabs, dropdowns, breadcrumbs</a:t>
            </a:r>
            <a:endParaRPr lang="en-US" altLang="zh-CN" sz="24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33" name="图片 225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133600"/>
            <a:ext cx="700088" cy="8096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512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Agenda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23" name="图片 51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4165600"/>
            <a:ext cx="5949950" cy="31781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124" name="文本占位符 5123"/>
          <p:cNvSpPr>
            <a:spLocks noGrp="1"/>
          </p:cNvSpPr>
          <p:nvPr>
            <p:ph type="body" idx="1"/>
          </p:nvPr>
        </p:nvSpPr>
        <p:spPr>
          <a:xfrm>
            <a:off x="220663" y="2020888"/>
            <a:ext cx="6854825" cy="5260975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Android UI History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Android 4 UI Highlights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Android UI Patterns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2355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Sections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55" name="图片 235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727200"/>
            <a:ext cx="9369425" cy="4397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3556" name="文本占位符 23555"/>
          <p:cNvSpPr>
            <a:spLocks noGrp="1"/>
          </p:cNvSpPr>
          <p:nvPr>
            <p:ph type="body" idx="1"/>
          </p:nvPr>
        </p:nvSpPr>
        <p:spPr>
          <a:xfrm>
            <a:off x="2584450" y="3048000"/>
            <a:ext cx="6259513" cy="2967038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b="1">
                <a:solidFill>
                  <a:srgbClr val="000000"/>
                </a:solidFill>
                <a:latin typeface="Arial"/>
              </a:rPr>
              <a:t>What can I do?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action buttons (icons, text, or both)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>
                <a:solidFill>
                  <a:srgbClr val="000000"/>
                </a:solidFill>
                <a:latin typeface="Arial"/>
              </a:rPr>
              <a:t>most important or frequently used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4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400" b="1">
                <a:solidFill>
                  <a:srgbClr val="000000"/>
                </a:solidFill>
                <a:latin typeface="Arial"/>
              </a:rPr>
              <a:t>new place for Search and Menu</a:t>
            </a:r>
            <a:endParaRPr lang="en-US" altLang="zh-CN" sz="2400" b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557" name="图片 235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8400" y="2235200"/>
            <a:ext cx="706438" cy="8191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图片 245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688" y="1422400"/>
            <a:ext cx="2503487" cy="41703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4579" name="标题 24578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Examples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580" name="图片 245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0" y="2133600"/>
            <a:ext cx="2527300" cy="42116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581" name="图片 245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5200" y="2844800"/>
            <a:ext cx="2438400" cy="4064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582" name="图片 245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388" y="3557588"/>
            <a:ext cx="2662237" cy="44354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4583" name="图片 245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688" y="914400"/>
            <a:ext cx="9145587" cy="3968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25601"/>
          <p:cNvSpPr>
            <a:spLocks noGrp="1"/>
          </p:cNvSpPr>
          <p:nvPr>
            <p:ph type="title"/>
          </p:nvPr>
        </p:nvSpPr>
        <p:spPr>
          <a:xfrm>
            <a:off x="241300" y="298450"/>
            <a:ext cx="9666288" cy="1328738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</a:t>
            </a:r>
            <a:br>
              <a:rPr lang="en-US" altLang="zh-CN"/>
            </a:br>
            <a:br>
              <a:rPr lang="en-US" altLang="zh-CN" sz="1300">
                <a:solidFill>
                  <a:srgbClr val="000000"/>
                </a:solidFill>
                <a:latin typeface="Arial"/>
              </a:rPr>
            </a:br>
            <a:r>
              <a:rPr lang="en-US" altLang="zh-CN" sz="3500">
                <a:solidFill>
                  <a:srgbClr val="000000"/>
                </a:solidFill>
                <a:latin typeface="Arial"/>
              </a:rPr>
              <a:t>Consistency Between Phone and Tablet</a:t>
            </a:r>
            <a:endParaRPr lang="en-US" altLang="zh-CN" sz="35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5603" name="图片 256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3938" y="2146300"/>
            <a:ext cx="6426200" cy="40147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5604" name="图片 256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032000"/>
            <a:ext cx="2382838" cy="42449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2662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Antipatterns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27" name="文本占位符 26626"/>
          <p:cNvSpPr>
            <a:spLocks noGrp="1"/>
          </p:cNvSpPr>
          <p:nvPr>
            <p:ph type="body" idx="1"/>
          </p:nvPr>
        </p:nvSpPr>
        <p:spPr>
          <a:xfrm>
            <a:off x="185738" y="1219200"/>
            <a:ext cx="9572625" cy="5997575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Ignoring the "Where - See - Do" Best Practice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Button controls at the bottom of the screen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Inconsistent across different applications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628" name="图片 266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60800" y="3454400"/>
            <a:ext cx="2298700" cy="39322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29" name="图片 266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7200" y="3454400"/>
            <a:ext cx="2305050" cy="3560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6630" name="图片 266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3454400"/>
            <a:ext cx="2230438" cy="38147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27649"/>
          <p:cNvSpPr>
            <a:spLocks noGrp="1"/>
          </p:cNvSpPr>
          <p:nvPr>
            <p:ph type="ctrTitle"/>
          </p:nvPr>
        </p:nvSpPr>
        <p:spPr>
          <a:xfrm>
            <a:off x="857250" y="3048000"/>
            <a:ext cx="8445500" cy="1219200"/>
          </a:xfrm>
          <a:ln/>
        </p:spPr>
        <p:txBody>
          <a:bodyPr lIns="0" tIns="0" rIns="0" bIns="0" anchor="t"/>
          <a:p>
            <a:pPr defTabSz="914400">
              <a:lnSpc>
                <a:spcPct val="95000"/>
              </a:lnSpc>
              <a:buNone/>
            </a:pPr>
            <a:r>
              <a:rPr lang="en-US" altLang="zh-CN" sz="4800" kern="1200" baseline="0">
                <a:solidFill>
                  <a:srgbClr val="000000"/>
                </a:solidFill>
                <a:latin typeface="Arial"/>
              </a:rPr>
              <a:t>ActionBar Code Demo</a:t>
            </a:r>
            <a:endParaRPr lang="en-US" altLang="zh-CN" sz="4800" kern="1200" baseline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2867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Action Bar - Summary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75" name="文本占位符 28674"/>
          <p:cNvSpPr>
            <a:spLocks noGrp="1"/>
          </p:cNvSpPr>
          <p:nvPr>
            <p:ph type="body" idx="1"/>
          </p:nvPr>
        </p:nvSpPr>
        <p:spPr>
          <a:xfrm>
            <a:off x="4387850" y="1625600"/>
            <a:ext cx="5629275" cy="5287963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Replaces traditional title bar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Makes frequently used actions prominent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Convenient means of handling menu and search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Dedicated, persistent real estate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Displays application icon together with the activity title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676" name="图片 2867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438400"/>
            <a:ext cx="4238625" cy="19605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文本占位符 29697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3174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Multi-Pane Layout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747" name="图片 3174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219200"/>
            <a:ext cx="3390900" cy="564991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1748" name="图片 317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1219200"/>
            <a:ext cx="3394075" cy="56562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3379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Multi-Pane Layout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795" name="图片 337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225" y="1114425"/>
            <a:ext cx="8143875" cy="508952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33796" name="图片 3379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00" y="2235200"/>
            <a:ext cx="8072438" cy="50466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4818" name="图片 348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00" y="1320800"/>
            <a:ext cx="7239000" cy="5791200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4819" name="标题 34818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Multi-Pane Layout - Orientation Change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20" name="文本占位符 34819"/>
          <p:cNvSpPr>
            <a:spLocks noGrp="1"/>
          </p:cNvSpPr>
          <p:nvPr>
            <p:ph type="body" idx="1"/>
          </p:nvPr>
        </p:nvSpPr>
        <p:spPr>
          <a:xfrm>
            <a:off x="552450" y="3149600"/>
            <a:ext cx="2214563" cy="16462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Preserve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Functional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Parity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614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Version History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7" name="文本占位符 6146"/>
          <p:cNvSpPr>
            <a:spLocks noGrp="1"/>
          </p:cNvSpPr>
          <p:nvPr>
            <p:ph type="body" idx="1"/>
          </p:nvPr>
        </p:nvSpPr>
        <p:spPr>
          <a:xfrm>
            <a:off x="247650" y="3759200"/>
            <a:ext cx="4667250" cy="15700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Look and Feel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Formalized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2009</a:t>
            </a:r>
            <a:endParaRPr lang="en-US" altLang="zh-CN" sz="2700" i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48" name="图片 61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422400"/>
            <a:ext cx="9405938" cy="2032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149" name="图片 614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63" y="3051175"/>
            <a:ext cx="6219825" cy="42481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35841"/>
          <p:cNvSpPr>
            <a:spLocks noGrp="1"/>
          </p:cNvSpPr>
          <p:nvPr>
            <p:ph type="title"/>
          </p:nvPr>
        </p:nvSpPr>
        <p:spPr>
          <a:xfrm>
            <a:off x="233363" y="290513"/>
            <a:ext cx="9663112" cy="903287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Implementing Multi-Pane Layout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43" name="文本占位符 35842"/>
          <p:cNvSpPr>
            <a:spLocks noGrp="1"/>
          </p:cNvSpPr>
          <p:nvPr>
            <p:ph type="body" idx="1"/>
          </p:nvPr>
        </p:nvSpPr>
        <p:spPr>
          <a:xfrm>
            <a:off x="773113" y="1350963"/>
            <a:ext cx="8351837" cy="4762500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900" b="1">
                <a:solidFill>
                  <a:srgbClr val="333333"/>
                </a:solidFill>
                <a:latin typeface="Arial"/>
              </a:rPr>
              <a:t>Fragments</a:t>
            </a:r>
            <a:r>
              <a:rPr lang="en-US" altLang="zh-CN" sz="2900">
                <a:solidFill>
                  <a:srgbClr val="333333"/>
                </a:solidFill>
                <a:latin typeface="Arial"/>
              </a:rPr>
              <a:t>... The Building Blocks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900">
                <a:solidFill>
                  <a:srgbClr val="333333"/>
                </a:solidFill>
                <a:latin typeface="Arial"/>
              </a:rPr>
              <a:t>The </a:t>
            </a:r>
            <a:r>
              <a:rPr lang="en-US" altLang="zh-CN" sz="2900" b="1">
                <a:solidFill>
                  <a:srgbClr val="333333"/>
                </a:solidFill>
                <a:latin typeface="Arial"/>
              </a:rPr>
              <a:t>Resource System</a:t>
            </a:r>
            <a:r>
              <a:rPr lang="en-US" altLang="zh-CN" sz="2900">
                <a:solidFill>
                  <a:srgbClr val="333333"/>
                </a:solidFill>
                <a:latin typeface="Arial"/>
              </a:rPr>
              <a:t>... The Dynamic Assembler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9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900" b="1">
                <a:solidFill>
                  <a:srgbClr val="333333"/>
                </a:solidFill>
                <a:latin typeface="Arial"/>
              </a:rPr>
              <a:t>Backwards Compatibility Library</a:t>
            </a:r>
            <a:r>
              <a:rPr lang="en-US" altLang="zh-CN" sz="2900">
                <a:solidFill>
                  <a:srgbClr val="333333"/>
                </a:solidFill>
                <a:latin typeface="Arial"/>
              </a:rPr>
              <a:t>... support 1.6+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333333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6866" name="图片 368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01600"/>
            <a:ext cx="9369425" cy="71231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6867" name="标题 36866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Fragments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图片 389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01600"/>
            <a:ext cx="9369425" cy="71231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38915" name="标题 38914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Fragments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16" name="文本占位符 38915"/>
          <p:cNvSpPr>
            <a:spLocks noGrp="1"/>
          </p:cNvSpPr>
          <p:nvPr>
            <p:ph type="body" idx="1"/>
          </p:nvPr>
        </p:nvSpPr>
        <p:spPr>
          <a:xfrm>
            <a:off x="5429250" y="508000"/>
            <a:ext cx="4348163" cy="5643563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100">
                <a:solidFill>
                  <a:srgbClr val="333333"/>
                </a:solidFill>
                <a:latin typeface="Arial"/>
              </a:rPr>
              <a:t>Reusable Section of an Activity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</p:txBody>
      </p:sp>
      <p:sp>
        <p:nvSpPr>
          <p:cNvPr id="38917" name="文本框 38916"/>
          <p:cNvSpPr txBox="1"/>
          <p:nvPr/>
        </p:nvSpPr>
        <p:spPr>
          <a:xfrm>
            <a:off x="958850" y="1889125"/>
            <a:ext cx="1962150" cy="303688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100">
                <a:solidFill>
                  <a:srgbClr val="333333"/>
                </a:solidFill>
                <a:latin typeface="Arial"/>
                <a:ea typeface="Times New Roman" charset="0"/>
              </a:rPr>
              <a:t>Master 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100">
                <a:solidFill>
                  <a:srgbClr val="333333"/>
                </a:solidFill>
                <a:latin typeface="Arial"/>
                <a:ea typeface="Times New Roman" charset="0"/>
              </a:rPr>
              <a:t>List Fragment 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>
              <a:solidFill>
                <a:srgbClr val="333333"/>
              </a:solidFill>
              <a:latin typeface="Arial"/>
              <a:ea typeface="Times New Roman" charset="0"/>
            </a:endParaRPr>
          </a:p>
        </p:txBody>
      </p:sp>
      <p:sp>
        <p:nvSpPr>
          <p:cNvPr id="38918" name="文本框 38917"/>
          <p:cNvSpPr txBox="1"/>
          <p:nvPr/>
        </p:nvSpPr>
        <p:spPr>
          <a:xfrm>
            <a:off x="4210050" y="1901825"/>
            <a:ext cx="2574925" cy="296068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100">
                <a:solidFill>
                  <a:srgbClr val="333333"/>
                </a:solidFill>
                <a:latin typeface="Arial"/>
                <a:ea typeface="Times New Roman" charset="0"/>
              </a:rPr>
              <a:t>Detail Fragment 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>
              <a:solidFill>
                <a:srgbClr val="333333"/>
              </a:solidFill>
              <a:latin typeface="Arial"/>
              <a:ea typeface="Times New Roman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4096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Fragment Basics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63" name="文本占位符 40962"/>
          <p:cNvSpPr>
            <a:spLocks noGrp="1"/>
          </p:cNvSpPr>
          <p:nvPr>
            <p:ph type="body" idx="1"/>
          </p:nvPr>
        </p:nvSpPr>
        <p:spPr>
          <a:xfrm>
            <a:off x="557213" y="1200150"/>
            <a:ext cx="5313362" cy="4378325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333333"/>
                </a:solidFill>
                <a:latin typeface="Arial"/>
              </a:rPr>
              <a:t>Behavior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100">
                <a:solidFill>
                  <a:srgbClr val="333333"/>
                </a:solidFill>
                <a:latin typeface="Arial"/>
              </a:rPr>
              <a:t>Layout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100">
              <a:solidFill>
                <a:srgbClr val="333333"/>
              </a:solidFill>
              <a:latin typeface="Arial"/>
            </a:endParaRPr>
          </a:p>
        </p:txBody>
      </p:sp>
      <p:pic>
        <p:nvPicPr>
          <p:cNvPr id="40964" name="图片 409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13600" y="290513"/>
            <a:ext cx="2663825" cy="703738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0965" name="图片 4096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4267200"/>
            <a:ext cx="1471613" cy="14716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0966" name="文本框 40965"/>
          <p:cNvSpPr txBox="1"/>
          <p:nvPr/>
        </p:nvSpPr>
        <p:spPr>
          <a:xfrm>
            <a:off x="3803650" y="5588000"/>
            <a:ext cx="935038" cy="5461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333333"/>
                </a:solidFill>
                <a:latin typeface="Arial"/>
                <a:ea typeface="Times New Roman" charset="0"/>
              </a:rPr>
              <a:t>.xml</a:t>
            </a:r>
            <a:endParaRPr lang="en-US" altLang="zh-CN" sz="2700">
              <a:solidFill>
                <a:srgbClr val="333333"/>
              </a:solidFill>
              <a:latin typeface="Arial"/>
              <a:ea typeface="Times New Roman" charset="0"/>
            </a:endParaRPr>
          </a:p>
        </p:txBody>
      </p:sp>
      <p:sp>
        <p:nvSpPr>
          <p:cNvPr id="40967" name="文本框 40966"/>
          <p:cNvSpPr txBox="1"/>
          <p:nvPr/>
        </p:nvSpPr>
        <p:spPr>
          <a:xfrm>
            <a:off x="3835400" y="3244850"/>
            <a:ext cx="1123950" cy="4905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333333"/>
                </a:solidFill>
                <a:latin typeface="Arial"/>
                <a:ea typeface="Times New Roman" charset="0"/>
              </a:rPr>
              <a:t>.java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>
              <a:solidFill>
                <a:srgbClr val="333333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>
              <a:solidFill>
                <a:srgbClr val="333333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>
              <a:solidFill>
                <a:srgbClr val="333333"/>
              </a:solidFill>
              <a:latin typeface="Arial"/>
              <a:ea typeface="Times New Roman" charset="0"/>
            </a:endParaRPr>
          </a:p>
        </p:txBody>
      </p:sp>
      <p:pic>
        <p:nvPicPr>
          <p:cNvPr id="40968" name="图片 4096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0" y="1930400"/>
            <a:ext cx="1471613" cy="147161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0969" name="文本框 40968"/>
          <p:cNvSpPr txBox="1"/>
          <p:nvPr/>
        </p:nvSpPr>
        <p:spPr>
          <a:xfrm>
            <a:off x="3803650" y="5980113"/>
            <a:ext cx="1636713" cy="6858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1600">
                <a:solidFill>
                  <a:srgbClr val="333333"/>
                </a:solidFill>
                <a:latin typeface="Arial"/>
                <a:ea typeface="Times New Roman" charset="0"/>
              </a:rPr>
              <a:t>or programatic... or not at all...</a:t>
            </a:r>
            <a:endParaRPr lang="en-US" altLang="zh-CN" sz="1600">
              <a:solidFill>
                <a:srgbClr val="333333"/>
              </a:solidFill>
              <a:latin typeface="Arial"/>
              <a:ea typeface="Times New Roman" charset="0"/>
            </a:endParaRPr>
          </a:p>
        </p:txBody>
      </p:sp>
      <p:pic>
        <p:nvPicPr>
          <p:cNvPr id="40970" name="图片 409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563" y="508000"/>
            <a:ext cx="679450" cy="657701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标题 4300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Resource System Changes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11" name="文本占位符 43010"/>
          <p:cNvSpPr>
            <a:spLocks noGrp="1"/>
          </p:cNvSpPr>
          <p:nvPr>
            <p:ph type="body" idx="1"/>
          </p:nvPr>
        </p:nvSpPr>
        <p:spPr>
          <a:xfrm>
            <a:off x="246063" y="1822450"/>
            <a:ext cx="9655175" cy="54816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Old Layout Categories - Since 1.6: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res/layout/my-layout.xml   </a:t>
            </a:r>
            <a:r>
              <a:rPr lang="en-US" altLang="zh-CN" sz="2700">
                <a:solidFill>
                  <a:srgbClr val="000000"/>
                </a:solidFill>
                <a:latin typeface="Arial"/>
              </a:rPr>
              <a:t>&lt;-- Typical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'courier new'" pitchFamily="2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Or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res/layout-land/my-layout.xml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res/layout-port/my-layout.xml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4403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Resource System Changes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035" name="文本占位符 44034"/>
          <p:cNvSpPr>
            <a:spLocks noGrp="1"/>
          </p:cNvSpPr>
          <p:nvPr>
            <p:ph type="body" idx="1"/>
          </p:nvPr>
        </p:nvSpPr>
        <p:spPr>
          <a:xfrm>
            <a:off x="246063" y="1822450"/>
            <a:ext cx="9655175" cy="54816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Honeycomb Layout Categories - 3.0 - 3.1: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Size              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small, normal, large, xlarge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Orientation    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port, land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Ex: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res/layout-xlarge-land/my-layout.xml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res/layout-xlarge-port/my-layout.xml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4608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Resource System Changes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83" name="文本占位符 46082"/>
          <p:cNvSpPr>
            <a:spLocks noGrp="1"/>
          </p:cNvSpPr>
          <p:nvPr>
            <p:ph type="body" idx="1"/>
          </p:nvPr>
        </p:nvSpPr>
        <p:spPr>
          <a:xfrm>
            <a:off x="246063" y="1822450"/>
            <a:ext cx="9655175" cy="54816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Honeycomb Layout Categories - 3.0 - 3.1: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Size              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small, normal, large, xlarge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Orientation    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port, land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 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Ex: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999999"/>
                </a:solidFill>
                <a:latin typeface="'courier new'" pitchFamily="2"/>
              </a:rPr>
              <a:t>res/layout/my-layout.xml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999999"/>
                </a:solidFill>
                <a:latin typeface="'courier new'" pitchFamily="2"/>
              </a:rPr>
              <a:t>res/layout-xlarge-land/my-layout.xml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999999"/>
                </a:solidFill>
                <a:latin typeface="'courier new'" pitchFamily="2"/>
              </a:rPr>
              <a:t>res/layout-xlarge-port/my-layout.xml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084" name="文本框 46083"/>
          <p:cNvSpPr txBox="1"/>
          <p:nvPr/>
        </p:nvSpPr>
        <p:spPr>
          <a:xfrm>
            <a:off x="2185988" y="4473575"/>
            <a:ext cx="3529012" cy="14478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4300" b="1">
                <a:solidFill>
                  <a:srgbClr val="CC0000"/>
                </a:solidFill>
                <a:latin typeface="Arial"/>
                <a:ea typeface="Times New Roman" charset="0"/>
              </a:rPr>
              <a:t>Deprecated</a:t>
            </a:r>
            <a:endParaRPr lang="en-US" altLang="zh-CN" sz="4300" b="1">
              <a:solidFill>
                <a:srgbClr val="CC0000"/>
              </a:solidFill>
              <a:latin typeface="Arial"/>
              <a:ea typeface="Times New Roman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4710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Resource System Changes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07" name="文本占位符 47106"/>
          <p:cNvSpPr>
            <a:spLocks noGrp="1"/>
          </p:cNvSpPr>
          <p:nvPr>
            <p:ph type="body" idx="1"/>
          </p:nvPr>
        </p:nvSpPr>
        <p:spPr>
          <a:xfrm>
            <a:off x="246063" y="1822450"/>
            <a:ext cx="9655175" cy="54816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New Layout Categories - 3.2+: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Allows Specific Screen Size Designation - Not Just Categories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res/layout/main_activity.xml          </a:t>
            </a:r>
            <a:r>
              <a:rPr lang="en-US" altLang="zh-CN" sz="2700">
                <a:solidFill>
                  <a:srgbClr val="000000"/>
                </a:solidFill>
                <a:latin typeface="Arial"/>
              </a:rPr>
              <a:t>Phones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</a:t>
            </a:r>
            <a:r>
              <a:rPr lang="en-US" altLang="zh-CN" sz="2700" b="1">
                <a:solidFill>
                  <a:srgbClr val="000000"/>
                </a:solidFill>
                <a:latin typeface="'courier new'" pitchFamily="2"/>
              </a:rPr>
              <a:t>sw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600dp/main_activity.xml  </a:t>
            </a:r>
            <a:r>
              <a:rPr lang="en-US" altLang="zh-CN" sz="2700">
                <a:solidFill>
                  <a:srgbClr val="000000"/>
                </a:solidFill>
                <a:latin typeface="Arial"/>
              </a:rPr>
              <a:t>7" Tablets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res/layout-</a:t>
            </a:r>
            <a:r>
              <a:rPr lang="en-US" altLang="zh-CN" sz="2700" b="1">
                <a:solidFill>
                  <a:srgbClr val="000000"/>
                </a:solidFill>
                <a:latin typeface="'courier new'" pitchFamily="2"/>
              </a:rPr>
              <a:t>sw</a:t>
            </a: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720dp/main_activity.xml  </a:t>
            </a:r>
            <a:r>
              <a:rPr lang="en-US" altLang="zh-CN" sz="2700">
                <a:solidFill>
                  <a:srgbClr val="000000"/>
                </a:solidFill>
                <a:latin typeface="Arial"/>
              </a:rPr>
              <a:t>10" Tablets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'courier new'" pitchFamily="2"/>
              </a:rPr>
              <a:t>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sw = Smallest Width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w = Available Min Width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h = Available Min Height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'courier new'" pitchFamily="2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http://developer.android.com/guide/practices/screens_support.html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http://developer.android.com/guide/practices/screens_support.html#DeclaringTabletLayouts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标题 4812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Backwards Compatibility Library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131" name="文本占位符 48130"/>
          <p:cNvSpPr>
            <a:spLocks noGrp="1"/>
          </p:cNvSpPr>
          <p:nvPr>
            <p:ph type="body" idx="1"/>
          </p:nvPr>
        </p:nvSpPr>
        <p:spPr>
          <a:xfrm>
            <a:off x="349250" y="1524000"/>
            <a:ext cx="9655175" cy="5522913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16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http://developer.android.com/sdk/compatibility-library.html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8132" name="图片 481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235200"/>
            <a:ext cx="9405938" cy="209867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49153"/>
          <p:cNvSpPr>
            <a:spLocks noGrp="1"/>
          </p:cNvSpPr>
          <p:nvPr>
            <p:ph type="ctrTitle"/>
          </p:nvPr>
        </p:nvSpPr>
        <p:spPr>
          <a:xfrm>
            <a:off x="844550" y="3044825"/>
            <a:ext cx="8440738" cy="1209675"/>
          </a:xfrm>
          <a:ln/>
        </p:spPr>
        <p:txBody>
          <a:bodyPr lIns="0" tIns="0" rIns="0" bIns="0" anchor="t"/>
          <a:p>
            <a:pPr defTabSz="914400">
              <a:lnSpc>
                <a:spcPct val="95000"/>
              </a:lnSpc>
              <a:buNone/>
            </a:pPr>
            <a:r>
              <a:rPr lang="en-US" altLang="zh-CN" sz="4800" kern="1200" baseline="0">
                <a:solidFill>
                  <a:srgbClr val="000000"/>
                </a:solidFill>
                <a:latin typeface="Arial"/>
              </a:rPr>
              <a:t>Multi-Pane Layout Code Demo</a:t>
            </a:r>
            <a:endParaRPr lang="en-US" altLang="zh-CN" sz="4800" kern="1200" baseline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55" name="副标题 49154"/>
          <p:cNvSpPr>
            <a:spLocks noGrp="1"/>
          </p:cNvSpPr>
          <p:nvPr>
            <p:ph type="subTitle" idx="1"/>
          </p:nvPr>
        </p:nvSpPr>
        <p:spPr>
          <a:xfrm>
            <a:off x="1771650" y="5689600"/>
            <a:ext cx="6565900" cy="728663"/>
          </a:xfrm>
          <a:ln/>
        </p:spPr>
        <p:txBody>
          <a:bodyPr lIns="0" tIns="0" rIns="0" bIns="0"/>
          <a:p>
            <a:pPr algn="l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100" kern="1200" baseline="0">
                <a:solidFill>
                  <a:srgbClr val="000000"/>
                </a:solidFill>
                <a:latin typeface="Arial"/>
              </a:rPr>
              <a:t>https://github.com/peterpascale/FragmentExample</a:t>
            </a:r>
            <a:endParaRPr lang="en-US" altLang="zh-CN" sz="2100" kern="1200" baseline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716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Version History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71" name="文本占位符 7170"/>
          <p:cNvSpPr>
            <a:spLocks noGrp="1"/>
          </p:cNvSpPr>
          <p:nvPr>
            <p:ph type="body" idx="1"/>
          </p:nvPr>
        </p:nvSpPr>
        <p:spPr>
          <a:xfrm>
            <a:off x="247650" y="3759200"/>
            <a:ext cx="4667250" cy="1963738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2010 Google IO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Dashboard UI Pattern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 i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172" name="图片 717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422400"/>
            <a:ext cx="9405938" cy="2036763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173" name="图片 71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8788" y="3049588"/>
            <a:ext cx="5499100" cy="42545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文本占位符 50177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5222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Carousel - "Beyond the List"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227" name="文本框 52226"/>
          <p:cNvSpPr txBox="1"/>
          <p:nvPr/>
        </p:nvSpPr>
        <p:spPr>
          <a:xfrm>
            <a:off x="3803650" y="1219200"/>
            <a:ext cx="5616575" cy="18240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algn="ctr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000000"/>
                </a:solidFill>
                <a:latin typeface="Arial"/>
                <a:ea typeface="Times New Roman" charset="0"/>
              </a:rPr>
              <a:t>Break the Monotony of List Views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algn="ctr" defTabSz="914400" eaLnBrk="1" latinLnBrk="0" hangingPunct="1">
              <a:lnSpc>
                <a:spcPct val="95000"/>
              </a:lnSpc>
            </a:pPr>
            <a:endParaRPr lang="en-US" altLang="zh-CN" sz="2700">
              <a:solidFill>
                <a:srgbClr val="000000"/>
              </a:solidFill>
              <a:latin typeface="Arial"/>
              <a:ea typeface="Times New Roman" charset="0"/>
            </a:endParaRPr>
          </a:p>
        </p:txBody>
      </p:sp>
      <p:pic>
        <p:nvPicPr>
          <p:cNvPr id="52228" name="图片 522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930400"/>
            <a:ext cx="9144000" cy="5715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5324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Carousel - "Beyond the List"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251" name="文本框 53250"/>
          <p:cNvSpPr txBox="1"/>
          <p:nvPr/>
        </p:nvSpPr>
        <p:spPr>
          <a:xfrm>
            <a:off x="3803650" y="1219200"/>
            <a:ext cx="5616575" cy="18240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algn="ctr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000000"/>
                </a:solidFill>
                <a:latin typeface="Arial"/>
                <a:ea typeface="Times New Roman" charset="0"/>
              </a:rPr>
              <a:t>YouTube Video Wall</a:t>
            </a:r>
            <a:endParaRPr lang="en-US" altLang="zh-CN" sz="2700">
              <a:solidFill>
                <a:srgbClr val="000000"/>
              </a:solidFill>
              <a:latin typeface="Arial"/>
              <a:ea typeface="Times New Roman" charset="0"/>
            </a:endParaRPr>
          </a:p>
        </p:txBody>
      </p:sp>
      <p:pic>
        <p:nvPicPr>
          <p:cNvPr id="53252" name="图片 532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1727200"/>
            <a:ext cx="9144000" cy="5715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4274" name="图片 5427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88" y="1200150"/>
            <a:ext cx="10164762" cy="6354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4275" name="标题 54274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Carousel - Implementation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276" name="文本框 54275"/>
          <p:cNvSpPr txBox="1"/>
          <p:nvPr/>
        </p:nvSpPr>
        <p:spPr>
          <a:xfrm>
            <a:off x="1263650" y="2133600"/>
            <a:ext cx="8148638" cy="4922838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 b="1">
                <a:solidFill>
                  <a:srgbClr val="FFFFFF"/>
                </a:solidFill>
                <a:latin typeface="Arial"/>
                <a:ea typeface="Times New Roman" charset="0"/>
              </a:rPr>
              <a:t>CarouselView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700" b="1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FFFFFF"/>
                </a:solidFill>
                <a:latin typeface="Arial"/>
                <a:ea typeface="Times New Roman" charset="0"/>
              </a:rPr>
              <a:t>    - Renderscript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FFFFFF"/>
                </a:solidFill>
                <a:latin typeface="Arial"/>
                <a:ea typeface="Times New Roman" charset="0"/>
              </a:rPr>
              <a:t>    - Ready for Customization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 i="1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 i="1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 i="1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100" i="1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 b="1">
                <a:solidFill>
                  <a:srgbClr val="FFFFFF"/>
                </a:solidFill>
                <a:latin typeface="Arial"/>
                <a:ea typeface="Times New Roman" charset="0"/>
              </a:rPr>
              <a:t>Gallery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700">
              <a:solidFill>
                <a:srgbClr val="FFFFFF"/>
              </a:solidFill>
              <a:latin typeface="Arial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FFFFFF"/>
                </a:solidFill>
                <a:latin typeface="Arial"/>
                <a:ea typeface="Times New Roman" charset="0"/>
              </a:rPr>
              <a:t>    - Single Items, Single Images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700">
                <a:solidFill>
                  <a:srgbClr val="FFFFFF"/>
                </a:solidFill>
                <a:latin typeface="Arial"/>
                <a:ea typeface="Times New Roman" charset="0"/>
              </a:rPr>
              <a:t>    - Not Full Screen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endParaRPr lang="en-US" altLang="zh-CN" sz="2700" b="1">
              <a:solidFill>
                <a:srgbClr val="000000"/>
              </a:solidFill>
              <a:latin typeface="Arial"/>
              <a:ea typeface="Times New Roman" charset="0"/>
            </a:endParaRPr>
          </a:p>
        </p:txBody>
      </p:sp>
      <p:sp>
        <p:nvSpPr>
          <p:cNvPr id="54277" name="文本框 54276"/>
          <p:cNvSpPr txBox="1"/>
          <p:nvPr/>
        </p:nvSpPr>
        <p:spPr>
          <a:xfrm>
            <a:off x="2584450" y="7112000"/>
            <a:ext cx="4714875" cy="663575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2100" i="1">
                <a:solidFill>
                  <a:srgbClr val="FFFFFF"/>
                </a:solidFill>
                <a:latin typeface="Arial"/>
                <a:ea typeface="Times New Roman" charset="0"/>
              </a:rPr>
              <a:t>http://j.mp/io2011-carousel-sample</a:t>
            </a:r>
            <a:endParaRPr lang="en-US" altLang="zh-CN" sz="2100" i="1">
              <a:solidFill>
                <a:srgbClr val="FFFFFF"/>
              </a:solidFill>
              <a:latin typeface="Arial"/>
              <a:ea typeface="Times New Roman" charset="0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55297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 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99" name="文本占位符 55298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5734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Quick Actions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347" name="文本占位符 57346"/>
          <p:cNvSpPr>
            <a:spLocks noGrp="1"/>
          </p:cNvSpPr>
          <p:nvPr>
            <p:ph type="body" idx="1"/>
          </p:nvPr>
        </p:nvSpPr>
        <p:spPr>
          <a:xfrm>
            <a:off x="236538" y="1817688"/>
            <a:ext cx="4633912" cy="5200650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Easy access to contextual actions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Practical even for limited real-estate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User easily sees context even when quick action is open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7348" name="图片 573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6800" y="1320800"/>
            <a:ext cx="5080000" cy="4064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5836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 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371" name="文本占位符 58370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60417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Dashboard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419" name="文本占位符 60418"/>
          <p:cNvSpPr>
            <a:spLocks noGrp="1"/>
          </p:cNvSpPr>
          <p:nvPr>
            <p:ph type="body" idx="1"/>
          </p:nvPr>
        </p:nvSpPr>
        <p:spPr>
          <a:xfrm>
            <a:off x="220663" y="1817688"/>
            <a:ext cx="4735512" cy="5462587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Good application entry point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Takes a lot of real estate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May appear that application has limited functionality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May be overwhelming to a new user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0420" name="图片 604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83200" y="1828800"/>
            <a:ext cx="2406650" cy="392588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0421" name="图片 604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3860800"/>
            <a:ext cx="2468563" cy="35496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6144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 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443" name="文本占位符 61442"/>
          <p:cNvSpPr>
            <a:spLocks noGrp="1"/>
          </p:cNvSpPr>
          <p:nvPr>
            <p:ph type="body" idx="1"/>
          </p:nvPr>
        </p:nvSpPr>
        <p:spPr>
          <a:xfrm>
            <a:off x="247650" y="1828800"/>
            <a:ext cx="9664700" cy="5486400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Action Bar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Multi-Pane Layout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Carousel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Quick Actions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CCCCCC"/>
                </a:solidFill>
                <a:latin typeface="Arial"/>
              </a:rPr>
              <a:t>Dashboard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Workspaces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CCCCCC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6348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Workspaces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491" name="文本占位符 63490"/>
          <p:cNvSpPr>
            <a:spLocks noGrp="1"/>
          </p:cNvSpPr>
          <p:nvPr>
            <p:ph type="body" idx="1"/>
          </p:nvPr>
        </p:nvSpPr>
        <p:spPr>
          <a:xfrm>
            <a:off x="200025" y="3048000"/>
            <a:ext cx="6386513" cy="4227513"/>
          </a:xfrm>
          <a:ln/>
        </p:spPr>
        <p:txBody>
          <a:bodyPr lIns="0" tIns="0" rIns="0" bIns="0"/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Useful when dealing with a lot of data</a:t>
            </a:r>
            <a:endParaRPr lang="en-US" altLang="zh-CN"/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algn="ctr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Clear navigation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3492" name="图片 634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0400" y="2235200"/>
            <a:ext cx="2359025" cy="3576638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8193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Version History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95" name="图片 81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422400"/>
            <a:ext cx="9405938" cy="2036763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8196" name="文本占位符 8195"/>
          <p:cNvSpPr>
            <a:spLocks noGrp="1"/>
          </p:cNvSpPr>
          <p:nvPr>
            <p:ph type="body" idx="1"/>
          </p:nvPr>
        </p:nvSpPr>
        <p:spPr>
          <a:xfrm>
            <a:off x="247650" y="3759200"/>
            <a:ext cx="4667250" cy="2438400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2011 Google IO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 i="1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Tablet Patterns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No More 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Dashboard</a:t>
            </a:r>
            <a:endParaRPr lang="en-US" altLang="zh-CN" sz="2700" i="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197" name="图片 81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00" y="3048000"/>
            <a:ext cx="2930525" cy="48847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98" name="图片 81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267200"/>
            <a:ext cx="2952750" cy="492125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标题 65537"/>
          <p:cNvSpPr>
            <a:spLocks noGrp="1"/>
          </p:cNvSpPr>
          <p:nvPr>
            <p:ph type="ctrTitle"/>
          </p:nvPr>
        </p:nvSpPr>
        <p:spPr>
          <a:xfrm>
            <a:off x="857250" y="2133600"/>
            <a:ext cx="8445500" cy="1211263"/>
          </a:xfrm>
          <a:ln/>
        </p:spPr>
        <p:txBody>
          <a:bodyPr lIns="0" tIns="0" rIns="0" bIns="0" anchor="t"/>
          <a:p>
            <a:pPr defTabSz="914400">
              <a:lnSpc>
                <a:spcPct val="95000"/>
              </a:lnSpc>
              <a:buNone/>
            </a:pPr>
            <a:r>
              <a:rPr lang="en-US" altLang="zh-CN" sz="4800" kern="1200" baseline="0">
                <a:solidFill>
                  <a:srgbClr val="000000"/>
                </a:solidFill>
                <a:latin typeface="Arial"/>
              </a:rPr>
              <a:t>Summary</a:t>
            </a:r>
            <a:endParaRPr lang="en-US" altLang="zh-CN" sz="4800" kern="1200" baseline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539" name="副标题 65538"/>
          <p:cNvSpPr>
            <a:spLocks noGrp="1"/>
          </p:cNvSpPr>
          <p:nvPr>
            <p:ph type="subTitle" idx="1"/>
          </p:nvPr>
        </p:nvSpPr>
        <p:spPr>
          <a:xfrm>
            <a:off x="1771650" y="4572000"/>
            <a:ext cx="6616700" cy="914400"/>
          </a:xfrm>
          <a:ln/>
        </p:spPr>
        <p:txBody>
          <a:bodyPr lIns="0" tIns="0" rIns="0" bIns="0"/>
          <a:p>
            <a:pPr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3200" kern="1200" baseline="0">
                <a:solidFill>
                  <a:srgbClr val="000000"/>
                </a:solidFill>
                <a:latin typeface="Arial"/>
              </a:rPr>
              <a:t> </a:t>
            </a:r>
            <a:endParaRPr lang="en-US" altLang="zh-CN" sz="3200" kern="1200" baseline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5540" name="图片 6553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44800" y="3251200"/>
            <a:ext cx="4278313" cy="3349625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标题 6656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UI Patterns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grpSp>
        <p:nvGrpSpPr>
          <p:cNvPr id="66563" name="组合 66562"/>
          <p:cNvGrpSpPr/>
          <p:nvPr/>
        </p:nvGrpSpPr>
        <p:grpSpPr>
          <a:xfrm>
            <a:off x="406400" y="1828800"/>
            <a:ext cx="9331325" cy="2327275"/>
            <a:chOff x="0" y="0"/>
            <a:chExt cx="5878" cy="1466"/>
          </a:xfrm>
        </p:grpSpPr>
        <p:sp>
          <p:nvSpPr>
            <p:cNvPr id="66564" name="矩形 66563"/>
            <p:cNvSpPr/>
            <p:nvPr/>
          </p:nvSpPr>
          <p:spPr>
            <a:xfrm>
              <a:off x="0" y="0"/>
              <a:ext cx="1384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New Patterns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65" name="矩形 66564"/>
            <p:cNvSpPr/>
            <p:nvPr/>
          </p:nvSpPr>
          <p:spPr>
            <a:xfrm>
              <a:off x="1384" y="0"/>
              <a:ext cx="1312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Problem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66" name="矩形 66565"/>
            <p:cNvSpPr/>
            <p:nvPr/>
          </p:nvSpPr>
          <p:spPr>
            <a:xfrm>
              <a:off x="2696" y="0"/>
              <a:ext cx="1286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Solution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67" name="矩形 66566"/>
            <p:cNvSpPr/>
            <p:nvPr/>
          </p:nvSpPr>
          <p:spPr>
            <a:xfrm>
              <a:off x="3982" y="0"/>
              <a:ext cx="726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Since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68" name="矩形 66567"/>
            <p:cNvSpPr/>
            <p:nvPr/>
          </p:nvSpPr>
          <p:spPr>
            <a:xfrm>
              <a:off x="4708" y="0"/>
              <a:ext cx="553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Phone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69" name="矩形 66568"/>
            <p:cNvSpPr/>
            <p:nvPr/>
          </p:nvSpPr>
          <p:spPr>
            <a:xfrm>
              <a:off x="5261" y="0"/>
              <a:ext cx="617" cy="20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Tablet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570" name="矩形 66569"/>
            <p:cNvSpPr/>
            <p:nvPr/>
          </p:nvSpPr>
          <p:spPr>
            <a:xfrm>
              <a:off x="0" y="200"/>
              <a:ext cx="1384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Action Bar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1" name="矩形 66570"/>
            <p:cNvSpPr/>
            <p:nvPr/>
          </p:nvSpPr>
          <p:spPr>
            <a:xfrm>
              <a:off x="1384" y="200"/>
              <a:ext cx="1312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Access to most common actions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2" name="矩形 66571"/>
            <p:cNvSpPr/>
            <p:nvPr/>
          </p:nvSpPr>
          <p:spPr>
            <a:xfrm>
              <a:off x="2696" y="200"/>
              <a:ext cx="1286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Horizontal action bar on top of the screen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3" name="矩形 66572"/>
            <p:cNvSpPr/>
            <p:nvPr/>
          </p:nvSpPr>
          <p:spPr>
            <a:xfrm>
              <a:off x="3982" y="200"/>
              <a:ext cx="726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3.0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4" name="矩形 66573"/>
            <p:cNvSpPr/>
            <p:nvPr/>
          </p:nvSpPr>
          <p:spPr>
            <a:xfrm>
              <a:off x="4708" y="200"/>
              <a:ext cx="553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5" name="矩形 66574"/>
            <p:cNvSpPr/>
            <p:nvPr/>
          </p:nvSpPr>
          <p:spPr>
            <a:xfrm>
              <a:off x="5261" y="200"/>
              <a:ext cx="617" cy="28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6" name="矩形 66575"/>
            <p:cNvSpPr/>
            <p:nvPr/>
          </p:nvSpPr>
          <p:spPr>
            <a:xfrm>
              <a:off x="0" y="489"/>
              <a:ext cx="1384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Carousel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7" name="矩形 66576"/>
            <p:cNvSpPr/>
            <p:nvPr/>
          </p:nvSpPr>
          <p:spPr>
            <a:xfrm>
              <a:off x="1384" y="489"/>
              <a:ext cx="1312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Engaging way to select options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8" name="矩形 66577"/>
            <p:cNvSpPr/>
            <p:nvPr/>
          </p:nvSpPr>
          <p:spPr>
            <a:xfrm>
              <a:off x="2696" y="489"/>
              <a:ext cx="1286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scrolling 2D/3D carousel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79" name="矩形 66578"/>
            <p:cNvSpPr/>
            <p:nvPr/>
          </p:nvSpPr>
          <p:spPr>
            <a:xfrm>
              <a:off x="3982" y="489"/>
              <a:ext cx="726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3rd party</a:t>
              </a:r>
              <a:endParaRPr lang="en-US" altLang="zh-CN"/>
            </a:p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(3.0+)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0" name="矩形 66579"/>
            <p:cNvSpPr/>
            <p:nvPr/>
          </p:nvSpPr>
          <p:spPr>
            <a:xfrm>
              <a:off x="4708" y="489"/>
              <a:ext cx="553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1" name="矩形 66580"/>
            <p:cNvSpPr/>
            <p:nvPr/>
          </p:nvSpPr>
          <p:spPr>
            <a:xfrm>
              <a:off x="5261" y="489"/>
              <a:ext cx="617" cy="309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2" name="矩形 66581"/>
            <p:cNvSpPr/>
            <p:nvPr/>
          </p:nvSpPr>
          <p:spPr>
            <a:xfrm>
              <a:off x="0" y="798"/>
              <a:ext cx="1384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Multi-pane Layout View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3" name="矩形 66582"/>
            <p:cNvSpPr/>
            <p:nvPr/>
          </p:nvSpPr>
          <p:spPr>
            <a:xfrm>
              <a:off x="1384" y="798"/>
              <a:ext cx="1312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Provide effective use of large screens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4" name="矩形 66583"/>
            <p:cNvSpPr/>
            <p:nvPr/>
          </p:nvSpPr>
          <p:spPr>
            <a:xfrm>
              <a:off x="2696" y="798"/>
              <a:ext cx="1286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Composite UI with reusable components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5" name="矩形 66584"/>
            <p:cNvSpPr/>
            <p:nvPr/>
          </p:nvSpPr>
          <p:spPr>
            <a:xfrm>
              <a:off x="3982" y="798"/>
              <a:ext cx="726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3.0</a:t>
              </a:r>
              <a:endParaRPr lang="en-US" altLang="zh-CN"/>
            </a:p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(with 1.6 compatibility)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6" name="矩形 66585"/>
            <p:cNvSpPr/>
            <p:nvPr/>
          </p:nvSpPr>
          <p:spPr>
            <a:xfrm>
              <a:off x="4708" y="798"/>
              <a:ext cx="553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No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7" name="矩形 66586"/>
            <p:cNvSpPr/>
            <p:nvPr/>
          </p:nvSpPr>
          <p:spPr>
            <a:xfrm>
              <a:off x="5261" y="798"/>
              <a:ext cx="617" cy="668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588" name="直接连接符 66587"/>
            <p:cNvSpPr/>
            <p:nvPr/>
          </p:nvSpPr>
          <p:spPr>
            <a:xfrm>
              <a:off x="5261" y="0"/>
              <a:ext cx="617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89" name="直接连接符 66588"/>
            <p:cNvSpPr/>
            <p:nvPr/>
          </p:nvSpPr>
          <p:spPr>
            <a:xfrm>
              <a:off x="5261" y="200"/>
              <a:ext cx="617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0" name="直接连接符 66589"/>
            <p:cNvSpPr/>
            <p:nvPr/>
          </p:nvSpPr>
          <p:spPr>
            <a:xfrm>
              <a:off x="5261" y="489"/>
              <a:ext cx="617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1" name="直接连接符 66590"/>
            <p:cNvSpPr/>
            <p:nvPr/>
          </p:nvSpPr>
          <p:spPr>
            <a:xfrm>
              <a:off x="5261" y="798"/>
              <a:ext cx="617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2" name="直接连接符 66591"/>
            <p:cNvSpPr/>
            <p:nvPr/>
          </p:nvSpPr>
          <p:spPr>
            <a:xfrm>
              <a:off x="5261" y="1466"/>
              <a:ext cx="617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3" name="直接连接符 66592"/>
            <p:cNvSpPr/>
            <p:nvPr/>
          </p:nvSpPr>
          <p:spPr>
            <a:xfrm>
              <a:off x="0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4" name="直接连接符 66593"/>
            <p:cNvSpPr/>
            <p:nvPr/>
          </p:nvSpPr>
          <p:spPr>
            <a:xfrm>
              <a:off x="1384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5" name="直接连接符 66594"/>
            <p:cNvSpPr/>
            <p:nvPr/>
          </p:nvSpPr>
          <p:spPr>
            <a:xfrm>
              <a:off x="2696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6" name="直接连接符 66595"/>
            <p:cNvSpPr/>
            <p:nvPr/>
          </p:nvSpPr>
          <p:spPr>
            <a:xfrm>
              <a:off x="3982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7" name="直接连接符 66596"/>
            <p:cNvSpPr/>
            <p:nvPr/>
          </p:nvSpPr>
          <p:spPr>
            <a:xfrm>
              <a:off x="4708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8" name="直接连接符 66597"/>
            <p:cNvSpPr/>
            <p:nvPr/>
          </p:nvSpPr>
          <p:spPr>
            <a:xfrm>
              <a:off x="5261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599" name="直接连接符 66598"/>
            <p:cNvSpPr/>
            <p:nvPr/>
          </p:nvSpPr>
          <p:spPr>
            <a:xfrm>
              <a:off x="5878" y="798"/>
              <a:ext cx="0" cy="668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0" name="直接连接符 66599"/>
            <p:cNvSpPr/>
            <p:nvPr/>
          </p:nvSpPr>
          <p:spPr>
            <a:xfrm>
              <a:off x="0" y="0"/>
              <a:ext cx="1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1" name="直接连接符 66600"/>
            <p:cNvSpPr/>
            <p:nvPr/>
          </p:nvSpPr>
          <p:spPr>
            <a:xfrm>
              <a:off x="0" y="0"/>
              <a:ext cx="138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2" name="直接连接符 66601"/>
            <p:cNvSpPr/>
            <p:nvPr/>
          </p:nvSpPr>
          <p:spPr>
            <a:xfrm>
              <a:off x="0" y="0"/>
              <a:ext cx="1384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3" name="直接连接符 66602"/>
            <p:cNvSpPr/>
            <p:nvPr/>
          </p:nvSpPr>
          <p:spPr>
            <a:xfrm>
              <a:off x="0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4" name="直接连接符 66603"/>
            <p:cNvSpPr/>
            <p:nvPr/>
          </p:nvSpPr>
          <p:spPr>
            <a:xfrm>
              <a:off x="0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5" name="直接连接符 66604"/>
            <p:cNvSpPr/>
            <p:nvPr/>
          </p:nvSpPr>
          <p:spPr>
            <a:xfrm>
              <a:off x="0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6" name="直接连接符 66605"/>
            <p:cNvSpPr/>
            <p:nvPr/>
          </p:nvSpPr>
          <p:spPr>
            <a:xfrm>
              <a:off x="1384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7" name="直接连接符 66606"/>
            <p:cNvSpPr/>
            <p:nvPr/>
          </p:nvSpPr>
          <p:spPr>
            <a:xfrm>
              <a:off x="1384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8" name="直接连接符 66607"/>
            <p:cNvSpPr/>
            <p:nvPr/>
          </p:nvSpPr>
          <p:spPr>
            <a:xfrm>
              <a:off x="1384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09" name="直接连接符 66608"/>
            <p:cNvSpPr/>
            <p:nvPr/>
          </p:nvSpPr>
          <p:spPr>
            <a:xfrm>
              <a:off x="0" y="200"/>
              <a:ext cx="1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0" name="直接连接符 66609"/>
            <p:cNvSpPr/>
            <p:nvPr/>
          </p:nvSpPr>
          <p:spPr>
            <a:xfrm>
              <a:off x="0" y="200"/>
              <a:ext cx="138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1" name="直接连接符 66610"/>
            <p:cNvSpPr/>
            <p:nvPr/>
          </p:nvSpPr>
          <p:spPr>
            <a:xfrm>
              <a:off x="0" y="200"/>
              <a:ext cx="1384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2" name="直接连接符 66611"/>
            <p:cNvSpPr/>
            <p:nvPr/>
          </p:nvSpPr>
          <p:spPr>
            <a:xfrm>
              <a:off x="1384" y="0"/>
              <a:ext cx="13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3" name="直接连接符 66612"/>
            <p:cNvSpPr/>
            <p:nvPr/>
          </p:nvSpPr>
          <p:spPr>
            <a:xfrm>
              <a:off x="1384" y="0"/>
              <a:ext cx="13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4" name="直接连接符 66613"/>
            <p:cNvSpPr/>
            <p:nvPr/>
          </p:nvSpPr>
          <p:spPr>
            <a:xfrm>
              <a:off x="1384" y="0"/>
              <a:ext cx="131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5" name="直接连接符 66614"/>
            <p:cNvSpPr/>
            <p:nvPr/>
          </p:nvSpPr>
          <p:spPr>
            <a:xfrm>
              <a:off x="2696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6" name="直接连接符 66615"/>
            <p:cNvSpPr/>
            <p:nvPr/>
          </p:nvSpPr>
          <p:spPr>
            <a:xfrm>
              <a:off x="2696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7" name="直接连接符 66616"/>
            <p:cNvSpPr/>
            <p:nvPr/>
          </p:nvSpPr>
          <p:spPr>
            <a:xfrm>
              <a:off x="2696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8" name="直接连接符 66617"/>
            <p:cNvSpPr/>
            <p:nvPr/>
          </p:nvSpPr>
          <p:spPr>
            <a:xfrm>
              <a:off x="1384" y="200"/>
              <a:ext cx="13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19" name="直接连接符 66618"/>
            <p:cNvSpPr/>
            <p:nvPr/>
          </p:nvSpPr>
          <p:spPr>
            <a:xfrm>
              <a:off x="1384" y="200"/>
              <a:ext cx="13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0" name="直接连接符 66619"/>
            <p:cNvSpPr/>
            <p:nvPr/>
          </p:nvSpPr>
          <p:spPr>
            <a:xfrm>
              <a:off x="1384" y="200"/>
              <a:ext cx="131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1" name="直接连接符 66620"/>
            <p:cNvSpPr/>
            <p:nvPr/>
          </p:nvSpPr>
          <p:spPr>
            <a:xfrm>
              <a:off x="2696" y="0"/>
              <a:ext cx="12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2" name="直接连接符 66621"/>
            <p:cNvSpPr/>
            <p:nvPr/>
          </p:nvSpPr>
          <p:spPr>
            <a:xfrm>
              <a:off x="2696" y="0"/>
              <a:ext cx="128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3" name="直接连接符 66622"/>
            <p:cNvSpPr/>
            <p:nvPr/>
          </p:nvSpPr>
          <p:spPr>
            <a:xfrm>
              <a:off x="2696" y="0"/>
              <a:ext cx="128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4" name="直接连接符 66623"/>
            <p:cNvSpPr/>
            <p:nvPr/>
          </p:nvSpPr>
          <p:spPr>
            <a:xfrm>
              <a:off x="3982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5" name="直接连接符 66624"/>
            <p:cNvSpPr/>
            <p:nvPr/>
          </p:nvSpPr>
          <p:spPr>
            <a:xfrm>
              <a:off x="3982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6" name="直接连接符 66625"/>
            <p:cNvSpPr/>
            <p:nvPr/>
          </p:nvSpPr>
          <p:spPr>
            <a:xfrm>
              <a:off x="3982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7" name="直接连接符 66626"/>
            <p:cNvSpPr/>
            <p:nvPr/>
          </p:nvSpPr>
          <p:spPr>
            <a:xfrm>
              <a:off x="2696" y="200"/>
              <a:ext cx="12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8" name="直接连接符 66627"/>
            <p:cNvSpPr/>
            <p:nvPr/>
          </p:nvSpPr>
          <p:spPr>
            <a:xfrm>
              <a:off x="2696" y="200"/>
              <a:ext cx="128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29" name="直接连接符 66628"/>
            <p:cNvSpPr/>
            <p:nvPr/>
          </p:nvSpPr>
          <p:spPr>
            <a:xfrm>
              <a:off x="2696" y="200"/>
              <a:ext cx="128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0" name="直接连接符 66629"/>
            <p:cNvSpPr/>
            <p:nvPr/>
          </p:nvSpPr>
          <p:spPr>
            <a:xfrm>
              <a:off x="3982" y="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1" name="直接连接符 66630"/>
            <p:cNvSpPr/>
            <p:nvPr/>
          </p:nvSpPr>
          <p:spPr>
            <a:xfrm>
              <a:off x="3982" y="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2" name="直接连接符 66631"/>
            <p:cNvSpPr/>
            <p:nvPr/>
          </p:nvSpPr>
          <p:spPr>
            <a:xfrm>
              <a:off x="3982" y="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3" name="直接连接符 66632"/>
            <p:cNvSpPr/>
            <p:nvPr/>
          </p:nvSpPr>
          <p:spPr>
            <a:xfrm>
              <a:off x="4708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4" name="直接连接符 66633"/>
            <p:cNvSpPr/>
            <p:nvPr/>
          </p:nvSpPr>
          <p:spPr>
            <a:xfrm>
              <a:off x="4708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5" name="直接连接符 66634"/>
            <p:cNvSpPr/>
            <p:nvPr/>
          </p:nvSpPr>
          <p:spPr>
            <a:xfrm>
              <a:off x="4708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6" name="直接连接符 66635"/>
            <p:cNvSpPr/>
            <p:nvPr/>
          </p:nvSpPr>
          <p:spPr>
            <a:xfrm>
              <a:off x="3982" y="20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7" name="直接连接符 66636"/>
            <p:cNvSpPr/>
            <p:nvPr/>
          </p:nvSpPr>
          <p:spPr>
            <a:xfrm>
              <a:off x="3982" y="20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8" name="直接连接符 66637"/>
            <p:cNvSpPr/>
            <p:nvPr/>
          </p:nvSpPr>
          <p:spPr>
            <a:xfrm>
              <a:off x="3982" y="20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39" name="直接连接符 66638"/>
            <p:cNvSpPr/>
            <p:nvPr/>
          </p:nvSpPr>
          <p:spPr>
            <a:xfrm>
              <a:off x="4708" y="0"/>
              <a:ext cx="5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0" name="直接连接符 66639"/>
            <p:cNvSpPr/>
            <p:nvPr/>
          </p:nvSpPr>
          <p:spPr>
            <a:xfrm>
              <a:off x="4708" y="0"/>
              <a:ext cx="55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1" name="直接连接符 66640"/>
            <p:cNvSpPr/>
            <p:nvPr/>
          </p:nvSpPr>
          <p:spPr>
            <a:xfrm>
              <a:off x="4708" y="0"/>
              <a:ext cx="553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2" name="直接连接符 66641"/>
            <p:cNvSpPr/>
            <p:nvPr/>
          </p:nvSpPr>
          <p:spPr>
            <a:xfrm>
              <a:off x="5261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3" name="直接连接符 66642"/>
            <p:cNvSpPr/>
            <p:nvPr/>
          </p:nvSpPr>
          <p:spPr>
            <a:xfrm>
              <a:off x="5261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4" name="直接连接符 66643"/>
            <p:cNvSpPr/>
            <p:nvPr/>
          </p:nvSpPr>
          <p:spPr>
            <a:xfrm>
              <a:off x="5261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5" name="直接连接符 66644"/>
            <p:cNvSpPr/>
            <p:nvPr/>
          </p:nvSpPr>
          <p:spPr>
            <a:xfrm>
              <a:off x="4708" y="200"/>
              <a:ext cx="5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6" name="直接连接符 66645"/>
            <p:cNvSpPr/>
            <p:nvPr/>
          </p:nvSpPr>
          <p:spPr>
            <a:xfrm>
              <a:off x="4708" y="200"/>
              <a:ext cx="55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7" name="直接连接符 66646"/>
            <p:cNvSpPr/>
            <p:nvPr/>
          </p:nvSpPr>
          <p:spPr>
            <a:xfrm>
              <a:off x="4708" y="200"/>
              <a:ext cx="553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8" name="直接连接符 66647"/>
            <p:cNvSpPr/>
            <p:nvPr/>
          </p:nvSpPr>
          <p:spPr>
            <a:xfrm>
              <a:off x="5261" y="0"/>
              <a:ext cx="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49" name="直接连接符 66648"/>
            <p:cNvSpPr/>
            <p:nvPr/>
          </p:nvSpPr>
          <p:spPr>
            <a:xfrm>
              <a:off x="5261" y="0"/>
              <a:ext cx="6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0" name="直接连接符 66649"/>
            <p:cNvSpPr/>
            <p:nvPr/>
          </p:nvSpPr>
          <p:spPr>
            <a:xfrm>
              <a:off x="5878" y="0"/>
              <a:ext cx="0" cy="20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1" name="直接连接符 66650"/>
            <p:cNvSpPr/>
            <p:nvPr/>
          </p:nvSpPr>
          <p:spPr>
            <a:xfrm>
              <a:off x="5878" y="0"/>
              <a:ext cx="0" cy="20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2" name="直接连接符 66651"/>
            <p:cNvSpPr/>
            <p:nvPr/>
          </p:nvSpPr>
          <p:spPr>
            <a:xfrm>
              <a:off x="5878" y="0"/>
              <a:ext cx="0" cy="20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3" name="直接连接符 66652"/>
            <p:cNvSpPr/>
            <p:nvPr/>
          </p:nvSpPr>
          <p:spPr>
            <a:xfrm>
              <a:off x="5261" y="200"/>
              <a:ext cx="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4" name="直接连接符 66653"/>
            <p:cNvSpPr/>
            <p:nvPr/>
          </p:nvSpPr>
          <p:spPr>
            <a:xfrm>
              <a:off x="5261" y="200"/>
              <a:ext cx="6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5" name="直接连接符 66654"/>
            <p:cNvSpPr/>
            <p:nvPr/>
          </p:nvSpPr>
          <p:spPr>
            <a:xfrm>
              <a:off x="0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6" name="直接连接符 66655"/>
            <p:cNvSpPr/>
            <p:nvPr/>
          </p:nvSpPr>
          <p:spPr>
            <a:xfrm>
              <a:off x="0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7" name="直接连接符 66656"/>
            <p:cNvSpPr/>
            <p:nvPr/>
          </p:nvSpPr>
          <p:spPr>
            <a:xfrm>
              <a:off x="0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8" name="直接连接符 66657"/>
            <p:cNvSpPr/>
            <p:nvPr/>
          </p:nvSpPr>
          <p:spPr>
            <a:xfrm>
              <a:off x="1384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59" name="直接连接符 66658"/>
            <p:cNvSpPr/>
            <p:nvPr/>
          </p:nvSpPr>
          <p:spPr>
            <a:xfrm>
              <a:off x="1384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0" name="直接连接符 66659"/>
            <p:cNvSpPr/>
            <p:nvPr/>
          </p:nvSpPr>
          <p:spPr>
            <a:xfrm>
              <a:off x="1384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1" name="直接连接符 66660"/>
            <p:cNvSpPr/>
            <p:nvPr/>
          </p:nvSpPr>
          <p:spPr>
            <a:xfrm>
              <a:off x="0" y="489"/>
              <a:ext cx="1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2" name="直接连接符 66661"/>
            <p:cNvSpPr/>
            <p:nvPr/>
          </p:nvSpPr>
          <p:spPr>
            <a:xfrm>
              <a:off x="0" y="489"/>
              <a:ext cx="138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3" name="直接连接符 66662"/>
            <p:cNvSpPr/>
            <p:nvPr/>
          </p:nvSpPr>
          <p:spPr>
            <a:xfrm>
              <a:off x="0" y="489"/>
              <a:ext cx="1384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4" name="直接连接符 66663"/>
            <p:cNvSpPr/>
            <p:nvPr/>
          </p:nvSpPr>
          <p:spPr>
            <a:xfrm>
              <a:off x="2696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5" name="直接连接符 66664"/>
            <p:cNvSpPr/>
            <p:nvPr/>
          </p:nvSpPr>
          <p:spPr>
            <a:xfrm>
              <a:off x="2696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6" name="直接连接符 66665"/>
            <p:cNvSpPr/>
            <p:nvPr/>
          </p:nvSpPr>
          <p:spPr>
            <a:xfrm>
              <a:off x="2696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7" name="直接连接符 66666"/>
            <p:cNvSpPr/>
            <p:nvPr/>
          </p:nvSpPr>
          <p:spPr>
            <a:xfrm>
              <a:off x="1384" y="489"/>
              <a:ext cx="13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8" name="直接连接符 66667"/>
            <p:cNvSpPr/>
            <p:nvPr/>
          </p:nvSpPr>
          <p:spPr>
            <a:xfrm>
              <a:off x="1384" y="489"/>
              <a:ext cx="13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69" name="直接连接符 66668"/>
            <p:cNvSpPr/>
            <p:nvPr/>
          </p:nvSpPr>
          <p:spPr>
            <a:xfrm>
              <a:off x="1384" y="489"/>
              <a:ext cx="131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0" name="直接连接符 66669"/>
            <p:cNvSpPr/>
            <p:nvPr/>
          </p:nvSpPr>
          <p:spPr>
            <a:xfrm>
              <a:off x="3982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1" name="直接连接符 66670"/>
            <p:cNvSpPr/>
            <p:nvPr/>
          </p:nvSpPr>
          <p:spPr>
            <a:xfrm>
              <a:off x="3982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2" name="直接连接符 66671"/>
            <p:cNvSpPr/>
            <p:nvPr/>
          </p:nvSpPr>
          <p:spPr>
            <a:xfrm>
              <a:off x="3982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3" name="直接连接符 66672"/>
            <p:cNvSpPr/>
            <p:nvPr/>
          </p:nvSpPr>
          <p:spPr>
            <a:xfrm>
              <a:off x="2696" y="489"/>
              <a:ext cx="12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4" name="直接连接符 66673"/>
            <p:cNvSpPr/>
            <p:nvPr/>
          </p:nvSpPr>
          <p:spPr>
            <a:xfrm>
              <a:off x="2696" y="489"/>
              <a:ext cx="128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5" name="直接连接符 66674"/>
            <p:cNvSpPr/>
            <p:nvPr/>
          </p:nvSpPr>
          <p:spPr>
            <a:xfrm>
              <a:off x="2696" y="489"/>
              <a:ext cx="128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6" name="直接连接符 66675"/>
            <p:cNvSpPr/>
            <p:nvPr/>
          </p:nvSpPr>
          <p:spPr>
            <a:xfrm>
              <a:off x="4708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7" name="直接连接符 66676"/>
            <p:cNvSpPr/>
            <p:nvPr/>
          </p:nvSpPr>
          <p:spPr>
            <a:xfrm>
              <a:off x="4708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8" name="直接连接符 66677"/>
            <p:cNvSpPr/>
            <p:nvPr/>
          </p:nvSpPr>
          <p:spPr>
            <a:xfrm>
              <a:off x="4708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79" name="直接连接符 66678"/>
            <p:cNvSpPr/>
            <p:nvPr/>
          </p:nvSpPr>
          <p:spPr>
            <a:xfrm>
              <a:off x="3982" y="489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0" name="直接连接符 66679"/>
            <p:cNvSpPr/>
            <p:nvPr/>
          </p:nvSpPr>
          <p:spPr>
            <a:xfrm>
              <a:off x="3982" y="489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1" name="直接连接符 66680"/>
            <p:cNvSpPr/>
            <p:nvPr/>
          </p:nvSpPr>
          <p:spPr>
            <a:xfrm>
              <a:off x="3982" y="489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2" name="直接连接符 66681"/>
            <p:cNvSpPr/>
            <p:nvPr/>
          </p:nvSpPr>
          <p:spPr>
            <a:xfrm>
              <a:off x="5261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3" name="直接连接符 66682"/>
            <p:cNvSpPr/>
            <p:nvPr/>
          </p:nvSpPr>
          <p:spPr>
            <a:xfrm>
              <a:off x="5261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4" name="直接连接符 66683"/>
            <p:cNvSpPr/>
            <p:nvPr/>
          </p:nvSpPr>
          <p:spPr>
            <a:xfrm>
              <a:off x="5261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5" name="直接连接符 66684"/>
            <p:cNvSpPr/>
            <p:nvPr/>
          </p:nvSpPr>
          <p:spPr>
            <a:xfrm>
              <a:off x="4708" y="489"/>
              <a:ext cx="5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6" name="直接连接符 66685"/>
            <p:cNvSpPr/>
            <p:nvPr/>
          </p:nvSpPr>
          <p:spPr>
            <a:xfrm>
              <a:off x="4708" y="489"/>
              <a:ext cx="55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7" name="直接连接符 66686"/>
            <p:cNvSpPr/>
            <p:nvPr/>
          </p:nvSpPr>
          <p:spPr>
            <a:xfrm>
              <a:off x="4708" y="489"/>
              <a:ext cx="553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8" name="直接连接符 66687"/>
            <p:cNvSpPr/>
            <p:nvPr/>
          </p:nvSpPr>
          <p:spPr>
            <a:xfrm>
              <a:off x="5878" y="200"/>
              <a:ext cx="0" cy="28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89" name="直接连接符 66688"/>
            <p:cNvSpPr/>
            <p:nvPr/>
          </p:nvSpPr>
          <p:spPr>
            <a:xfrm>
              <a:off x="5878" y="200"/>
              <a:ext cx="0" cy="28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0" name="直接连接符 66689"/>
            <p:cNvSpPr/>
            <p:nvPr/>
          </p:nvSpPr>
          <p:spPr>
            <a:xfrm>
              <a:off x="5878" y="200"/>
              <a:ext cx="0" cy="28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1" name="直接连接符 66690"/>
            <p:cNvSpPr/>
            <p:nvPr/>
          </p:nvSpPr>
          <p:spPr>
            <a:xfrm>
              <a:off x="5261" y="489"/>
              <a:ext cx="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2" name="直接连接符 66691"/>
            <p:cNvSpPr/>
            <p:nvPr/>
          </p:nvSpPr>
          <p:spPr>
            <a:xfrm>
              <a:off x="5261" y="489"/>
              <a:ext cx="6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3" name="直接连接符 66692"/>
            <p:cNvSpPr/>
            <p:nvPr/>
          </p:nvSpPr>
          <p:spPr>
            <a:xfrm>
              <a:off x="0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4" name="直接连接符 66693"/>
            <p:cNvSpPr/>
            <p:nvPr/>
          </p:nvSpPr>
          <p:spPr>
            <a:xfrm>
              <a:off x="0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5" name="直接连接符 66694"/>
            <p:cNvSpPr/>
            <p:nvPr/>
          </p:nvSpPr>
          <p:spPr>
            <a:xfrm>
              <a:off x="0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6" name="直接连接符 66695"/>
            <p:cNvSpPr/>
            <p:nvPr/>
          </p:nvSpPr>
          <p:spPr>
            <a:xfrm>
              <a:off x="1384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7" name="直接连接符 66696"/>
            <p:cNvSpPr/>
            <p:nvPr/>
          </p:nvSpPr>
          <p:spPr>
            <a:xfrm>
              <a:off x="1384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8" name="直接连接符 66697"/>
            <p:cNvSpPr/>
            <p:nvPr/>
          </p:nvSpPr>
          <p:spPr>
            <a:xfrm>
              <a:off x="1384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699" name="直接连接符 66698"/>
            <p:cNvSpPr/>
            <p:nvPr/>
          </p:nvSpPr>
          <p:spPr>
            <a:xfrm>
              <a:off x="0" y="798"/>
              <a:ext cx="1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0" name="直接连接符 66699"/>
            <p:cNvSpPr/>
            <p:nvPr/>
          </p:nvSpPr>
          <p:spPr>
            <a:xfrm>
              <a:off x="0" y="798"/>
              <a:ext cx="138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1" name="直接连接符 66700"/>
            <p:cNvSpPr/>
            <p:nvPr/>
          </p:nvSpPr>
          <p:spPr>
            <a:xfrm>
              <a:off x="0" y="798"/>
              <a:ext cx="1384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2" name="直接连接符 66701"/>
            <p:cNvSpPr/>
            <p:nvPr/>
          </p:nvSpPr>
          <p:spPr>
            <a:xfrm>
              <a:off x="2696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3" name="直接连接符 66702"/>
            <p:cNvSpPr/>
            <p:nvPr/>
          </p:nvSpPr>
          <p:spPr>
            <a:xfrm>
              <a:off x="2696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4" name="直接连接符 66703"/>
            <p:cNvSpPr/>
            <p:nvPr/>
          </p:nvSpPr>
          <p:spPr>
            <a:xfrm>
              <a:off x="2696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5" name="直接连接符 66704"/>
            <p:cNvSpPr/>
            <p:nvPr/>
          </p:nvSpPr>
          <p:spPr>
            <a:xfrm>
              <a:off x="1384" y="798"/>
              <a:ext cx="13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6" name="直接连接符 66705"/>
            <p:cNvSpPr/>
            <p:nvPr/>
          </p:nvSpPr>
          <p:spPr>
            <a:xfrm>
              <a:off x="1384" y="798"/>
              <a:ext cx="13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7" name="直接连接符 66706"/>
            <p:cNvSpPr/>
            <p:nvPr/>
          </p:nvSpPr>
          <p:spPr>
            <a:xfrm>
              <a:off x="1384" y="798"/>
              <a:ext cx="131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8" name="直接连接符 66707"/>
            <p:cNvSpPr/>
            <p:nvPr/>
          </p:nvSpPr>
          <p:spPr>
            <a:xfrm>
              <a:off x="3982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09" name="直接连接符 66708"/>
            <p:cNvSpPr/>
            <p:nvPr/>
          </p:nvSpPr>
          <p:spPr>
            <a:xfrm>
              <a:off x="3982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0" name="直接连接符 66709"/>
            <p:cNvSpPr/>
            <p:nvPr/>
          </p:nvSpPr>
          <p:spPr>
            <a:xfrm>
              <a:off x="3982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1" name="直接连接符 66710"/>
            <p:cNvSpPr/>
            <p:nvPr/>
          </p:nvSpPr>
          <p:spPr>
            <a:xfrm>
              <a:off x="2696" y="798"/>
              <a:ext cx="12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2" name="直接连接符 66711"/>
            <p:cNvSpPr/>
            <p:nvPr/>
          </p:nvSpPr>
          <p:spPr>
            <a:xfrm>
              <a:off x="2696" y="798"/>
              <a:ext cx="128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3" name="直接连接符 66712"/>
            <p:cNvSpPr/>
            <p:nvPr/>
          </p:nvSpPr>
          <p:spPr>
            <a:xfrm>
              <a:off x="2696" y="798"/>
              <a:ext cx="128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4" name="直接连接符 66713"/>
            <p:cNvSpPr/>
            <p:nvPr/>
          </p:nvSpPr>
          <p:spPr>
            <a:xfrm>
              <a:off x="4708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5" name="直接连接符 66714"/>
            <p:cNvSpPr/>
            <p:nvPr/>
          </p:nvSpPr>
          <p:spPr>
            <a:xfrm>
              <a:off x="4708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6" name="直接连接符 66715"/>
            <p:cNvSpPr/>
            <p:nvPr/>
          </p:nvSpPr>
          <p:spPr>
            <a:xfrm>
              <a:off x="4708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7" name="直接连接符 66716"/>
            <p:cNvSpPr/>
            <p:nvPr/>
          </p:nvSpPr>
          <p:spPr>
            <a:xfrm>
              <a:off x="3982" y="798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8" name="直接连接符 66717"/>
            <p:cNvSpPr/>
            <p:nvPr/>
          </p:nvSpPr>
          <p:spPr>
            <a:xfrm>
              <a:off x="3982" y="798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19" name="直接连接符 66718"/>
            <p:cNvSpPr/>
            <p:nvPr/>
          </p:nvSpPr>
          <p:spPr>
            <a:xfrm>
              <a:off x="3982" y="798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0" name="直接连接符 66719"/>
            <p:cNvSpPr/>
            <p:nvPr/>
          </p:nvSpPr>
          <p:spPr>
            <a:xfrm>
              <a:off x="5261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1" name="直接连接符 66720"/>
            <p:cNvSpPr/>
            <p:nvPr/>
          </p:nvSpPr>
          <p:spPr>
            <a:xfrm>
              <a:off x="5261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2" name="直接连接符 66721"/>
            <p:cNvSpPr/>
            <p:nvPr/>
          </p:nvSpPr>
          <p:spPr>
            <a:xfrm>
              <a:off x="5261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3" name="直接连接符 66722"/>
            <p:cNvSpPr/>
            <p:nvPr/>
          </p:nvSpPr>
          <p:spPr>
            <a:xfrm>
              <a:off x="4708" y="798"/>
              <a:ext cx="5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4" name="直接连接符 66723"/>
            <p:cNvSpPr/>
            <p:nvPr/>
          </p:nvSpPr>
          <p:spPr>
            <a:xfrm>
              <a:off x="4708" y="798"/>
              <a:ext cx="55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5" name="直接连接符 66724"/>
            <p:cNvSpPr/>
            <p:nvPr/>
          </p:nvSpPr>
          <p:spPr>
            <a:xfrm>
              <a:off x="4708" y="798"/>
              <a:ext cx="553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6" name="直接连接符 66725"/>
            <p:cNvSpPr/>
            <p:nvPr/>
          </p:nvSpPr>
          <p:spPr>
            <a:xfrm>
              <a:off x="5878" y="489"/>
              <a:ext cx="0" cy="309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7" name="直接连接符 66726"/>
            <p:cNvSpPr/>
            <p:nvPr/>
          </p:nvSpPr>
          <p:spPr>
            <a:xfrm>
              <a:off x="5878" y="489"/>
              <a:ext cx="0" cy="309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8" name="直接连接符 66727"/>
            <p:cNvSpPr/>
            <p:nvPr/>
          </p:nvSpPr>
          <p:spPr>
            <a:xfrm>
              <a:off x="5878" y="489"/>
              <a:ext cx="0" cy="309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29" name="直接连接符 66728"/>
            <p:cNvSpPr/>
            <p:nvPr/>
          </p:nvSpPr>
          <p:spPr>
            <a:xfrm>
              <a:off x="5261" y="798"/>
              <a:ext cx="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0" name="直接连接符 66729"/>
            <p:cNvSpPr/>
            <p:nvPr/>
          </p:nvSpPr>
          <p:spPr>
            <a:xfrm>
              <a:off x="5261" y="798"/>
              <a:ext cx="6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1" name="直接连接符 66730"/>
            <p:cNvSpPr/>
            <p:nvPr/>
          </p:nvSpPr>
          <p:spPr>
            <a:xfrm>
              <a:off x="0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2" name="直接连接符 66731"/>
            <p:cNvSpPr/>
            <p:nvPr/>
          </p:nvSpPr>
          <p:spPr>
            <a:xfrm>
              <a:off x="0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3" name="直接连接符 66732"/>
            <p:cNvSpPr/>
            <p:nvPr/>
          </p:nvSpPr>
          <p:spPr>
            <a:xfrm>
              <a:off x="1384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4" name="直接连接符 66733"/>
            <p:cNvSpPr/>
            <p:nvPr/>
          </p:nvSpPr>
          <p:spPr>
            <a:xfrm>
              <a:off x="1384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5" name="直接连接符 66734"/>
            <p:cNvSpPr/>
            <p:nvPr/>
          </p:nvSpPr>
          <p:spPr>
            <a:xfrm>
              <a:off x="0" y="1466"/>
              <a:ext cx="1384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6" name="直接连接符 66735"/>
            <p:cNvSpPr/>
            <p:nvPr/>
          </p:nvSpPr>
          <p:spPr>
            <a:xfrm>
              <a:off x="0" y="1466"/>
              <a:ext cx="1384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7" name="直接连接符 66736"/>
            <p:cNvSpPr/>
            <p:nvPr/>
          </p:nvSpPr>
          <p:spPr>
            <a:xfrm>
              <a:off x="0" y="1466"/>
              <a:ext cx="1384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8" name="直接连接符 66737"/>
            <p:cNvSpPr/>
            <p:nvPr/>
          </p:nvSpPr>
          <p:spPr>
            <a:xfrm>
              <a:off x="2696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39" name="直接连接符 66738"/>
            <p:cNvSpPr/>
            <p:nvPr/>
          </p:nvSpPr>
          <p:spPr>
            <a:xfrm>
              <a:off x="2696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0" name="直接连接符 66739"/>
            <p:cNvSpPr/>
            <p:nvPr/>
          </p:nvSpPr>
          <p:spPr>
            <a:xfrm>
              <a:off x="1384" y="1466"/>
              <a:ext cx="131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1" name="直接连接符 66740"/>
            <p:cNvSpPr/>
            <p:nvPr/>
          </p:nvSpPr>
          <p:spPr>
            <a:xfrm>
              <a:off x="1384" y="1466"/>
              <a:ext cx="131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2" name="直接连接符 66741"/>
            <p:cNvSpPr/>
            <p:nvPr/>
          </p:nvSpPr>
          <p:spPr>
            <a:xfrm>
              <a:off x="1384" y="1466"/>
              <a:ext cx="131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3" name="直接连接符 66742"/>
            <p:cNvSpPr/>
            <p:nvPr/>
          </p:nvSpPr>
          <p:spPr>
            <a:xfrm>
              <a:off x="3982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4" name="直接连接符 66743"/>
            <p:cNvSpPr/>
            <p:nvPr/>
          </p:nvSpPr>
          <p:spPr>
            <a:xfrm>
              <a:off x="3982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5" name="直接连接符 66744"/>
            <p:cNvSpPr/>
            <p:nvPr/>
          </p:nvSpPr>
          <p:spPr>
            <a:xfrm>
              <a:off x="2696" y="1466"/>
              <a:ext cx="128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6" name="直接连接符 66745"/>
            <p:cNvSpPr/>
            <p:nvPr/>
          </p:nvSpPr>
          <p:spPr>
            <a:xfrm>
              <a:off x="2696" y="1466"/>
              <a:ext cx="128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7" name="直接连接符 66746"/>
            <p:cNvSpPr/>
            <p:nvPr/>
          </p:nvSpPr>
          <p:spPr>
            <a:xfrm>
              <a:off x="2696" y="1466"/>
              <a:ext cx="128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8" name="直接连接符 66747"/>
            <p:cNvSpPr/>
            <p:nvPr/>
          </p:nvSpPr>
          <p:spPr>
            <a:xfrm>
              <a:off x="4708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49" name="直接连接符 66748"/>
            <p:cNvSpPr/>
            <p:nvPr/>
          </p:nvSpPr>
          <p:spPr>
            <a:xfrm>
              <a:off x="4708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0" name="直接连接符 66749"/>
            <p:cNvSpPr/>
            <p:nvPr/>
          </p:nvSpPr>
          <p:spPr>
            <a:xfrm>
              <a:off x="3982" y="1466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1" name="直接连接符 66750"/>
            <p:cNvSpPr/>
            <p:nvPr/>
          </p:nvSpPr>
          <p:spPr>
            <a:xfrm>
              <a:off x="3982" y="1466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2" name="直接连接符 66751"/>
            <p:cNvSpPr/>
            <p:nvPr/>
          </p:nvSpPr>
          <p:spPr>
            <a:xfrm>
              <a:off x="3982" y="1466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3" name="直接连接符 66752"/>
            <p:cNvSpPr/>
            <p:nvPr/>
          </p:nvSpPr>
          <p:spPr>
            <a:xfrm>
              <a:off x="5261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4" name="直接连接符 66753"/>
            <p:cNvSpPr/>
            <p:nvPr/>
          </p:nvSpPr>
          <p:spPr>
            <a:xfrm>
              <a:off x="5261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5" name="直接连接符 66754"/>
            <p:cNvSpPr/>
            <p:nvPr/>
          </p:nvSpPr>
          <p:spPr>
            <a:xfrm>
              <a:off x="4708" y="1466"/>
              <a:ext cx="553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6" name="直接连接符 66755"/>
            <p:cNvSpPr/>
            <p:nvPr/>
          </p:nvSpPr>
          <p:spPr>
            <a:xfrm>
              <a:off x="4708" y="1466"/>
              <a:ext cx="553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7" name="直接连接符 66756"/>
            <p:cNvSpPr/>
            <p:nvPr/>
          </p:nvSpPr>
          <p:spPr>
            <a:xfrm>
              <a:off x="4708" y="1466"/>
              <a:ext cx="553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8" name="直接连接符 66757"/>
            <p:cNvSpPr/>
            <p:nvPr/>
          </p:nvSpPr>
          <p:spPr>
            <a:xfrm>
              <a:off x="5878" y="798"/>
              <a:ext cx="0" cy="668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59" name="直接连接符 66758"/>
            <p:cNvSpPr/>
            <p:nvPr/>
          </p:nvSpPr>
          <p:spPr>
            <a:xfrm>
              <a:off x="5878" y="798"/>
              <a:ext cx="0" cy="668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60" name="直接连接符 66759"/>
            <p:cNvSpPr/>
            <p:nvPr/>
          </p:nvSpPr>
          <p:spPr>
            <a:xfrm>
              <a:off x="5261" y="1466"/>
              <a:ext cx="617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61" name="直接连接符 66760"/>
            <p:cNvSpPr/>
            <p:nvPr/>
          </p:nvSpPr>
          <p:spPr>
            <a:xfrm>
              <a:off x="5261" y="1466"/>
              <a:ext cx="617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  <p:grpSp>
        <p:nvGrpSpPr>
          <p:cNvPr id="66762" name="组合 66761"/>
          <p:cNvGrpSpPr/>
          <p:nvPr/>
        </p:nvGrpSpPr>
        <p:grpSpPr>
          <a:xfrm>
            <a:off x="406400" y="4572000"/>
            <a:ext cx="9353550" cy="2190750"/>
            <a:chOff x="0" y="0"/>
            <a:chExt cx="5892" cy="1380"/>
          </a:xfrm>
        </p:grpSpPr>
        <p:sp>
          <p:nvSpPr>
            <p:cNvPr id="66763" name="矩形 66762"/>
            <p:cNvSpPr/>
            <p:nvPr/>
          </p:nvSpPr>
          <p:spPr>
            <a:xfrm>
              <a:off x="0" y="0"/>
              <a:ext cx="1365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Existing Patterns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4" name="矩形 66763"/>
            <p:cNvSpPr/>
            <p:nvPr/>
          </p:nvSpPr>
          <p:spPr>
            <a:xfrm>
              <a:off x="1365" y="0"/>
              <a:ext cx="1332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Problem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5" name="矩形 66764"/>
            <p:cNvSpPr/>
            <p:nvPr/>
          </p:nvSpPr>
          <p:spPr>
            <a:xfrm>
              <a:off x="2697" y="0"/>
              <a:ext cx="1279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Solution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6" name="矩形 66765"/>
            <p:cNvSpPr/>
            <p:nvPr/>
          </p:nvSpPr>
          <p:spPr>
            <a:xfrm>
              <a:off x="3976" y="0"/>
              <a:ext cx="726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Since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7" name="矩形 66766"/>
            <p:cNvSpPr/>
            <p:nvPr/>
          </p:nvSpPr>
          <p:spPr>
            <a:xfrm>
              <a:off x="4702" y="0"/>
              <a:ext cx="560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Phone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8" name="矩形 66767"/>
            <p:cNvSpPr/>
            <p:nvPr/>
          </p:nvSpPr>
          <p:spPr>
            <a:xfrm>
              <a:off x="5262" y="0"/>
              <a:ext cx="630" cy="22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600" b="1">
                  <a:solidFill>
                    <a:srgbClr val="0000FF"/>
                  </a:solidFill>
                  <a:latin typeface="Arial"/>
                </a:rPr>
                <a:t>Tablet</a:t>
              </a:r>
              <a:endParaRPr lang="en-US" altLang="zh-CN" sz="1600" b="1">
                <a:solidFill>
                  <a:srgbClr val="0000FF"/>
                </a:solidFill>
                <a:latin typeface="Arial"/>
              </a:endParaRPr>
            </a:p>
          </p:txBody>
        </p:sp>
        <p:sp>
          <p:nvSpPr>
            <p:cNvPr id="66769" name="矩形 66768"/>
            <p:cNvSpPr/>
            <p:nvPr/>
          </p:nvSpPr>
          <p:spPr>
            <a:xfrm>
              <a:off x="0" y="220"/>
              <a:ext cx="1365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Dashboard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0" name="矩形 66769"/>
            <p:cNvSpPr/>
            <p:nvPr/>
          </p:nvSpPr>
          <p:spPr>
            <a:xfrm>
              <a:off x="1365" y="220"/>
              <a:ext cx="1332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Application home screen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1" name="矩形 66770"/>
            <p:cNvSpPr/>
            <p:nvPr/>
          </p:nvSpPr>
          <p:spPr>
            <a:xfrm>
              <a:off x="2697" y="220"/>
              <a:ext cx="1279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Main brander landing page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2" name="矩形 66771"/>
            <p:cNvSpPr/>
            <p:nvPr/>
          </p:nvSpPr>
          <p:spPr>
            <a:xfrm>
              <a:off x="3976" y="220"/>
              <a:ext cx="726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Any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3" name="矩形 66772"/>
            <p:cNvSpPr/>
            <p:nvPr/>
          </p:nvSpPr>
          <p:spPr>
            <a:xfrm>
              <a:off x="4702" y="220"/>
              <a:ext cx="560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In Some Cases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4" name="矩形 66773"/>
            <p:cNvSpPr/>
            <p:nvPr/>
          </p:nvSpPr>
          <p:spPr>
            <a:xfrm>
              <a:off x="5262" y="220"/>
              <a:ext cx="630" cy="34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No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5" name="矩形 66774"/>
            <p:cNvSpPr/>
            <p:nvPr/>
          </p:nvSpPr>
          <p:spPr>
            <a:xfrm>
              <a:off x="0" y="560"/>
              <a:ext cx="1365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Quick Action Menu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6" name="矩形 66775"/>
            <p:cNvSpPr/>
            <p:nvPr/>
          </p:nvSpPr>
          <p:spPr>
            <a:xfrm>
              <a:off x="1365" y="560"/>
              <a:ext cx="1332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Provide contextual actions on a small screen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7" name="矩形 66776"/>
            <p:cNvSpPr/>
            <p:nvPr/>
          </p:nvSpPr>
          <p:spPr>
            <a:xfrm>
              <a:off x="2697" y="560"/>
              <a:ext cx="1279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simple pop-up menu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8" name="矩形 66777"/>
            <p:cNvSpPr/>
            <p:nvPr/>
          </p:nvSpPr>
          <p:spPr>
            <a:xfrm>
              <a:off x="3976" y="560"/>
              <a:ext cx="726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3rd party</a:t>
              </a:r>
              <a:endParaRPr lang="en-US" altLang="zh-CN"/>
            </a:p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(2.0+)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79" name="矩形 66778"/>
            <p:cNvSpPr/>
            <p:nvPr/>
          </p:nvSpPr>
          <p:spPr>
            <a:xfrm>
              <a:off x="4702" y="560"/>
              <a:ext cx="560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0" name="矩形 66779"/>
            <p:cNvSpPr/>
            <p:nvPr/>
          </p:nvSpPr>
          <p:spPr>
            <a:xfrm>
              <a:off x="5262" y="560"/>
              <a:ext cx="630" cy="53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In Some Cases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1" name="矩形 66780"/>
            <p:cNvSpPr/>
            <p:nvPr/>
          </p:nvSpPr>
          <p:spPr>
            <a:xfrm>
              <a:off x="0" y="1090"/>
              <a:ext cx="1365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Workspaces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2" name="矩形 66781"/>
            <p:cNvSpPr/>
            <p:nvPr/>
          </p:nvSpPr>
          <p:spPr>
            <a:xfrm>
              <a:off x="1365" y="1090"/>
              <a:ext cx="1332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Displaying a lot of data on a small screen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3" name="矩形 66782"/>
            <p:cNvSpPr/>
            <p:nvPr/>
          </p:nvSpPr>
          <p:spPr>
            <a:xfrm>
              <a:off x="2697" y="1090"/>
              <a:ext cx="1279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horizontally scrollable tabs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4" name="矩形 66783"/>
            <p:cNvSpPr/>
            <p:nvPr/>
          </p:nvSpPr>
          <p:spPr>
            <a:xfrm>
              <a:off x="3976" y="1090"/>
              <a:ext cx="726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Any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5" name="矩形 66784"/>
            <p:cNvSpPr/>
            <p:nvPr/>
          </p:nvSpPr>
          <p:spPr>
            <a:xfrm>
              <a:off x="4702" y="1090"/>
              <a:ext cx="560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Yes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6" name="矩形 66785"/>
            <p:cNvSpPr/>
            <p:nvPr/>
          </p:nvSpPr>
          <p:spPr>
            <a:xfrm>
              <a:off x="5262" y="1090"/>
              <a:ext cx="630" cy="29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lIns="0" tIns="0" rIns="0" bIns="0"/>
            <a:lstStyle>
              <a:lvl1pPr marL="342900" lvl="0" indent="-342900" algn="l" defTabSz="91440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•"/>
                <a:defRPr sz="2800" b="0" i="0" u="none" kern="1200" baseline="0">
                  <a:solidFill>
                    <a:schemeClr val="tx1"/>
                  </a:solidFill>
                  <a:latin typeface="Times New Roman" charset="0"/>
                </a:defRPr>
              </a:lvl1pPr>
              <a:lvl2pPr marL="742950" lvl="1" indent="-285750">
                <a:defRPr sz="2400" kern="1200"/>
              </a:lvl2pPr>
              <a:lvl3pPr marL="1143000" lvl="2" indent="-228600">
                <a:defRPr sz="2000" kern="1200"/>
              </a:lvl3pPr>
              <a:lvl4pPr marL="1600200" lvl="3" indent="-228600">
                <a:defRPr sz="1800" kern="1200"/>
              </a:lvl4pPr>
              <a:lvl5pPr marL="2057400" lvl="4" indent="-228600">
                <a:defRPr sz="1800" kern="1200"/>
              </a:lvl5pPr>
            </a:lstStyle>
            <a:p>
              <a:pPr marL="0" lvl="0" indent="0" algn="ctr" defTabSz="914400" eaLnBrk="1" latinLnBrk="0" hangingPunct="1">
                <a:lnSpc>
                  <a:spcPct val="95000"/>
                </a:lnSpc>
                <a:spcBef>
                  <a:spcPct val="0"/>
                </a:spcBef>
                <a:buNone/>
              </a:pPr>
              <a:r>
                <a:rPr lang="en-US" altLang="zh-CN" sz="1300">
                  <a:solidFill>
                    <a:srgbClr val="000000"/>
                  </a:solidFill>
                  <a:latin typeface="Arial"/>
                </a:rPr>
                <a:t>No</a:t>
              </a:r>
              <a:endParaRPr lang="en-US" altLang="zh-CN" sz="130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66787" name="直接连接符 66786"/>
            <p:cNvSpPr/>
            <p:nvPr/>
          </p:nvSpPr>
          <p:spPr>
            <a:xfrm>
              <a:off x="5262" y="0"/>
              <a:ext cx="63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88" name="直接连接符 66787"/>
            <p:cNvSpPr/>
            <p:nvPr/>
          </p:nvSpPr>
          <p:spPr>
            <a:xfrm>
              <a:off x="5262" y="220"/>
              <a:ext cx="63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89" name="直接连接符 66788"/>
            <p:cNvSpPr/>
            <p:nvPr/>
          </p:nvSpPr>
          <p:spPr>
            <a:xfrm>
              <a:off x="5262" y="560"/>
              <a:ext cx="63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0" name="直接连接符 66789"/>
            <p:cNvSpPr/>
            <p:nvPr/>
          </p:nvSpPr>
          <p:spPr>
            <a:xfrm>
              <a:off x="5262" y="1090"/>
              <a:ext cx="63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1" name="直接连接符 66790"/>
            <p:cNvSpPr/>
            <p:nvPr/>
          </p:nvSpPr>
          <p:spPr>
            <a:xfrm>
              <a:off x="5262" y="1380"/>
              <a:ext cx="63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2" name="直接连接符 66791"/>
            <p:cNvSpPr/>
            <p:nvPr/>
          </p:nvSpPr>
          <p:spPr>
            <a:xfrm>
              <a:off x="0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3" name="直接连接符 66792"/>
            <p:cNvSpPr/>
            <p:nvPr/>
          </p:nvSpPr>
          <p:spPr>
            <a:xfrm>
              <a:off x="1365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4" name="直接连接符 66793"/>
            <p:cNvSpPr/>
            <p:nvPr/>
          </p:nvSpPr>
          <p:spPr>
            <a:xfrm>
              <a:off x="2697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5" name="直接连接符 66794"/>
            <p:cNvSpPr/>
            <p:nvPr/>
          </p:nvSpPr>
          <p:spPr>
            <a:xfrm>
              <a:off x="3976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6" name="直接连接符 66795"/>
            <p:cNvSpPr/>
            <p:nvPr/>
          </p:nvSpPr>
          <p:spPr>
            <a:xfrm>
              <a:off x="4702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7" name="直接连接符 66796"/>
            <p:cNvSpPr/>
            <p:nvPr/>
          </p:nvSpPr>
          <p:spPr>
            <a:xfrm>
              <a:off x="5262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8" name="直接连接符 66797"/>
            <p:cNvSpPr/>
            <p:nvPr/>
          </p:nvSpPr>
          <p:spPr>
            <a:xfrm>
              <a:off x="5892" y="1090"/>
              <a:ext cx="0" cy="29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799" name="直接连接符 66798"/>
            <p:cNvSpPr/>
            <p:nvPr/>
          </p:nvSpPr>
          <p:spPr>
            <a:xfrm>
              <a:off x="0" y="0"/>
              <a:ext cx="13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0" name="直接连接符 66799"/>
            <p:cNvSpPr/>
            <p:nvPr/>
          </p:nvSpPr>
          <p:spPr>
            <a:xfrm>
              <a:off x="0" y="0"/>
              <a:ext cx="136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1" name="直接连接符 66800"/>
            <p:cNvSpPr/>
            <p:nvPr/>
          </p:nvSpPr>
          <p:spPr>
            <a:xfrm>
              <a:off x="0" y="0"/>
              <a:ext cx="1365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2" name="直接连接符 66801"/>
            <p:cNvSpPr/>
            <p:nvPr/>
          </p:nvSpPr>
          <p:spPr>
            <a:xfrm>
              <a:off x="0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3" name="直接连接符 66802"/>
            <p:cNvSpPr/>
            <p:nvPr/>
          </p:nvSpPr>
          <p:spPr>
            <a:xfrm>
              <a:off x="0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4" name="直接连接符 66803"/>
            <p:cNvSpPr/>
            <p:nvPr/>
          </p:nvSpPr>
          <p:spPr>
            <a:xfrm>
              <a:off x="0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5" name="直接连接符 66804"/>
            <p:cNvSpPr/>
            <p:nvPr/>
          </p:nvSpPr>
          <p:spPr>
            <a:xfrm>
              <a:off x="1365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6" name="直接连接符 66805"/>
            <p:cNvSpPr/>
            <p:nvPr/>
          </p:nvSpPr>
          <p:spPr>
            <a:xfrm>
              <a:off x="1365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7" name="直接连接符 66806"/>
            <p:cNvSpPr/>
            <p:nvPr/>
          </p:nvSpPr>
          <p:spPr>
            <a:xfrm>
              <a:off x="1365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8" name="直接连接符 66807"/>
            <p:cNvSpPr/>
            <p:nvPr/>
          </p:nvSpPr>
          <p:spPr>
            <a:xfrm>
              <a:off x="0" y="220"/>
              <a:ext cx="13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09" name="直接连接符 66808"/>
            <p:cNvSpPr/>
            <p:nvPr/>
          </p:nvSpPr>
          <p:spPr>
            <a:xfrm>
              <a:off x="0" y="220"/>
              <a:ext cx="136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0" name="直接连接符 66809"/>
            <p:cNvSpPr/>
            <p:nvPr/>
          </p:nvSpPr>
          <p:spPr>
            <a:xfrm>
              <a:off x="0" y="220"/>
              <a:ext cx="1365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1" name="直接连接符 66810"/>
            <p:cNvSpPr/>
            <p:nvPr/>
          </p:nvSpPr>
          <p:spPr>
            <a:xfrm>
              <a:off x="1365" y="0"/>
              <a:ext cx="13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2" name="直接连接符 66811"/>
            <p:cNvSpPr/>
            <p:nvPr/>
          </p:nvSpPr>
          <p:spPr>
            <a:xfrm>
              <a:off x="1365" y="0"/>
              <a:ext cx="13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3" name="直接连接符 66812"/>
            <p:cNvSpPr/>
            <p:nvPr/>
          </p:nvSpPr>
          <p:spPr>
            <a:xfrm>
              <a:off x="1365" y="0"/>
              <a:ext cx="133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4" name="直接连接符 66813"/>
            <p:cNvSpPr/>
            <p:nvPr/>
          </p:nvSpPr>
          <p:spPr>
            <a:xfrm>
              <a:off x="2697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5" name="直接连接符 66814"/>
            <p:cNvSpPr/>
            <p:nvPr/>
          </p:nvSpPr>
          <p:spPr>
            <a:xfrm>
              <a:off x="2697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6" name="直接连接符 66815"/>
            <p:cNvSpPr/>
            <p:nvPr/>
          </p:nvSpPr>
          <p:spPr>
            <a:xfrm>
              <a:off x="2697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7" name="直接连接符 66816"/>
            <p:cNvSpPr/>
            <p:nvPr/>
          </p:nvSpPr>
          <p:spPr>
            <a:xfrm>
              <a:off x="1365" y="220"/>
              <a:ext cx="13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8" name="直接连接符 66817"/>
            <p:cNvSpPr/>
            <p:nvPr/>
          </p:nvSpPr>
          <p:spPr>
            <a:xfrm>
              <a:off x="1365" y="220"/>
              <a:ext cx="13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19" name="直接连接符 66818"/>
            <p:cNvSpPr/>
            <p:nvPr/>
          </p:nvSpPr>
          <p:spPr>
            <a:xfrm>
              <a:off x="1365" y="220"/>
              <a:ext cx="133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0" name="直接连接符 66819"/>
            <p:cNvSpPr/>
            <p:nvPr/>
          </p:nvSpPr>
          <p:spPr>
            <a:xfrm>
              <a:off x="2697" y="0"/>
              <a:ext cx="12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1" name="直接连接符 66820"/>
            <p:cNvSpPr/>
            <p:nvPr/>
          </p:nvSpPr>
          <p:spPr>
            <a:xfrm>
              <a:off x="2697" y="0"/>
              <a:ext cx="127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2" name="直接连接符 66821"/>
            <p:cNvSpPr/>
            <p:nvPr/>
          </p:nvSpPr>
          <p:spPr>
            <a:xfrm>
              <a:off x="2697" y="0"/>
              <a:ext cx="1279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3" name="直接连接符 66822"/>
            <p:cNvSpPr/>
            <p:nvPr/>
          </p:nvSpPr>
          <p:spPr>
            <a:xfrm>
              <a:off x="3976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4" name="直接连接符 66823"/>
            <p:cNvSpPr/>
            <p:nvPr/>
          </p:nvSpPr>
          <p:spPr>
            <a:xfrm>
              <a:off x="3976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5" name="直接连接符 66824"/>
            <p:cNvSpPr/>
            <p:nvPr/>
          </p:nvSpPr>
          <p:spPr>
            <a:xfrm>
              <a:off x="3976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6" name="直接连接符 66825"/>
            <p:cNvSpPr/>
            <p:nvPr/>
          </p:nvSpPr>
          <p:spPr>
            <a:xfrm>
              <a:off x="2697" y="220"/>
              <a:ext cx="12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7" name="直接连接符 66826"/>
            <p:cNvSpPr/>
            <p:nvPr/>
          </p:nvSpPr>
          <p:spPr>
            <a:xfrm>
              <a:off x="2697" y="220"/>
              <a:ext cx="127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8" name="直接连接符 66827"/>
            <p:cNvSpPr/>
            <p:nvPr/>
          </p:nvSpPr>
          <p:spPr>
            <a:xfrm>
              <a:off x="2697" y="220"/>
              <a:ext cx="1279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29" name="直接连接符 66828"/>
            <p:cNvSpPr/>
            <p:nvPr/>
          </p:nvSpPr>
          <p:spPr>
            <a:xfrm>
              <a:off x="3976" y="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0" name="直接连接符 66829"/>
            <p:cNvSpPr/>
            <p:nvPr/>
          </p:nvSpPr>
          <p:spPr>
            <a:xfrm>
              <a:off x="3976" y="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1" name="直接连接符 66830"/>
            <p:cNvSpPr/>
            <p:nvPr/>
          </p:nvSpPr>
          <p:spPr>
            <a:xfrm>
              <a:off x="3976" y="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2" name="直接连接符 66831"/>
            <p:cNvSpPr/>
            <p:nvPr/>
          </p:nvSpPr>
          <p:spPr>
            <a:xfrm>
              <a:off x="4702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3" name="直接连接符 66832"/>
            <p:cNvSpPr/>
            <p:nvPr/>
          </p:nvSpPr>
          <p:spPr>
            <a:xfrm>
              <a:off x="4702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4" name="直接连接符 66833"/>
            <p:cNvSpPr/>
            <p:nvPr/>
          </p:nvSpPr>
          <p:spPr>
            <a:xfrm>
              <a:off x="4702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5" name="直接连接符 66834"/>
            <p:cNvSpPr/>
            <p:nvPr/>
          </p:nvSpPr>
          <p:spPr>
            <a:xfrm>
              <a:off x="3976" y="22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6" name="直接连接符 66835"/>
            <p:cNvSpPr/>
            <p:nvPr/>
          </p:nvSpPr>
          <p:spPr>
            <a:xfrm>
              <a:off x="3976" y="22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7" name="直接连接符 66836"/>
            <p:cNvSpPr/>
            <p:nvPr/>
          </p:nvSpPr>
          <p:spPr>
            <a:xfrm>
              <a:off x="3976" y="22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8" name="直接连接符 66837"/>
            <p:cNvSpPr/>
            <p:nvPr/>
          </p:nvSpPr>
          <p:spPr>
            <a:xfrm>
              <a:off x="4702" y="0"/>
              <a:ext cx="5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39" name="直接连接符 66838"/>
            <p:cNvSpPr/>
            <p:nvPr/>
          </p:nvSpPr>
          <p:spPr>
            <a:xfrm>
              <a:off x="4702" y="0"/>
              <a:ext cx="5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0" name="直接连接符 66839"/>
            <p:cNvSpPr/>
            <p:nvPr/>
          </p:nvSpPr>
          <p:spPr>
            <a:xfrm>
              <a:off x="4702" y="0"/>
              <a:ext cx="56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1" name="直接连接符 66840"/>
            <p:cNvSpPr/>
            <p:nvPr/>
          </p:nvSpPr>
          <p:spPr>
            <a:xfrm>
              <a:off x="5262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2" name="直接连接符 66841"/>
            <p:cNvSpPr/>
            <p:nvPr/>
          </p:nvSpPr>
          <p:spPr>
            <a:xfrm>
              <a:off x="5262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3" name="直接连接符 66842"/>
            <p:cNvSpPr/>
            <p:nvPr/>
          </p:nvSpPr>
          <p:spPr>
            <a:xfrm>
              <a:off x="5262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4" name="直接连接符 66843"/>
            <p:cNvSpPr/>
            <p:nvPr/>
          </p:nvSpPr>
          <p:spPr>
            <a:xfrm>
              <a:off x="4702" y="220"/>
              <a:ext cx="5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5" name="直接连接符 66844"/>
            <p:cNvSpPr/>
            <p:nvPr/>
          </p:nvSpPr>
          <p:spPr>
            <a:xfrm>
              <a:off x="4702" y="220"/>
              <a:ext cx="5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6" name="直接连接符 66845"/>
            <p:cNvSpPr/>
            <p:nvPr/>
          </p:nvSpPr>
          <p:spPr>
            <a:xfrm>
              <a:off x="4702" y="220"/>
              <a:ext cx="56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7" name="直接连接符 66846"/>
            <p:cNvSpPr/>
            <p:nvPr/>
          </p:nvSpPr>
          <p:spPr>
            <a:xfrm>
              <a:off x="5262" y="0"/>
              <a:ext cx="6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8" name="直接连接符 66847"/>
            <p:cNvSpPr/>
            <p:nvPr/>
          </p:nvSpPr>
          <p:spPr>
            <a:xfrm>
              <a:off x="5262" y="0"/>
              <a:ext cx="63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49" name="直接连接符 66848"/>
            <p:cNvSpPr/>
            <p:nvPr/>
          </p:nvSpPr>
          <p:spPr>
            <a:xfrm>
              <a:off x="5892" y="0"/>
              <a:ext cx="0" cy="22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0" name="直接连接符 66849"/>
            <p:cNvSpPr/>
            <p:nvPr/>
          </p:nvSpPr>
          <p:spPr>
            <a:xfrm>
              <a:off x="5892" y="0"/>
              <a:ext cx="0" cy="22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1" name="直接连接符 66850"/>
            <p:cNvSpPr/>
            <p:nvPr/>
          </p:nvSpPr>
          <p:spPr>
            <a:xfrm>
              <a:off x="5892" y="0"/>
              <a:ext cx="0" cy="22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2" name="直接连接符 66851"/>
            <p:cNvSpPr/>
            <p:nvPr/>
          </p:nvSpPr>
          <p:spPr>
            <a:xfrm>
              <a:off x="5262" y="220"/>
              <a:ext cx="6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3" name="直接连接符 66852"/>
            <p:cNvSpPr/>
            <p:nvPr/>
          </p:nvSpPr>
          <p:spPr>
            <a:xfrm>
              <a:off x="5262" y="220"/>
              <a:ext cx="63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4" name="直接连接符 66853"/>
            <p:cNvSpPr/>
            <p:nvPr/>
          </p:nvSpPr>
          <p:spPr>
            <a:xfrm>
              <a:off x="0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5" name="直接连接符 66854"/>
            <p:cNvSpPr/>
            <p:nvPr/>
          </p:nvSpPr>
          <p:spPr>
            <a:xfrm>
              <a:off x="0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6" name="直接连接符 66855"/>
            <p:cNvSpPr/>
            <p:nvPr/>
          </p:nvSpPr>
          <p:spPr>
            <a:xfrm>
              <a:off x="0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7" name="直接连接符 66856"/>
            <p:cNvSpPr/>
            <p:nvPr/>
          </p:nvSpPr>
          <p:spPr>
            <a:xfrm>
              <a:off x="1365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8" name="直接连接符 66857"/>
            <p:cNvSpPr/>
            <p:nvPr/>
          </p:nvSpPr>
          <p:spPr>
            <a:xfrm>
              <a:off x="1365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59" name="直接连接符 66858"/>
            <p:cNvSpPr/>
            <p:nvPr/>
          </p:nvSpPr>
          <p:spPr>
            <a:xfrm>
              <a:off x="1365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0" name="直接连接符 66859"/>
            <p:cNvSpPr/>
            <p:nvPr/>
          </p:nvSpPr>
          <p:spPr>
            <a:xfrm>
              <a:off x="0" y="560"/>
              <a:ext cx="13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1" name="直接连接符 66860"/>
            <p:cNvSpPr/>
            <p:nvPr/>
          </p:nvSpPr>
          <p:spPr>
            <a:xfrm>
              <a:off x="0" y="560"/>
              <a:ext cx="136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2" name="直接连接符 66861"/>
            <p:cNvSpPr/>
            <p:nvPr/>
          </p:nvSpPr>
          <p:spPr>
            <a:xfrm>
              <a:off x="0" y="560"/>
              <a:ext cx="1365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3" name="直接连接符 66862"/>
            <p:cNvSpPr/>
            <p:nvPr/>
          </p:nvSpPr>
          <p:spPr>
            <a:xfrm>
              <a:off x="2697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4" name="直接连接符 66863"/>
            <p:cNvSpPr/>
            <p:nvPr/>
          </p:nvSpPr>
          <p:spPr>
            <a:xfrm>
              <a:off x="2697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5" name="直接连接符 66864"/>
            <p:cNvSpPr/>
            <p:nvPr/>
          </p:nvSpPr>
          <p:spPr>
            <a:xfrm>
              <a:off x="2697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6" name="直接连接符 66865"/>
            <p:cNvSpPr/>
            <p:nvPr/>
          </p:nvSpPr>
          <p:spPr>
            <a:xfrm>
              <a:off x="1365" y="560"/>
              <a:ext cx="13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7" name="直接连接符 66866"/>
            <p:cNvSpPr/>
            <p:nvPr/>
          </p:nvSpPr>
          <p:spPr>
            <a:xfrm>
              <a:off x="1365" y="560"/>
              <a:ext cx="13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8" name="直接连接符 66867"/>
            <p:cNvSpPr/>
            <p:nvPr/>
          </p:nvSpPr>
          <p:spPr>
            <a:xfrm>
              <a:off x="1365" y="560"/>
              <a:ext cx="133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69" name="直接连接符 66868"/>
            <p:cNvSpPr/>
            <p:nvPr/>
          </p:nvSpPr>
          <p:spPr>
            <a:xfrm>
              <a:off x="3976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0" name="直接连接符 66869"/>
            <p:cNvSpPr/>
            <p:nvPr/>
          </p:nvSpPr>
          <p:spPr>
            <a:xfrm>
              <a:off x="3976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1" name="直接连接符 66870"/>
            <p:cNvSpPr/>
            <p:nvPr/>
          </p:nvSpPr>
          <p:spPr>
            <a:xfrm>
              <a:off x="3976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2" name="直接连接符 66871"/>
            <p:cNvSpPr/>
            <p:nvPr/>
          </p:nvSpPr>
          <p:spPr>
            <a:xfrm>
              <a:off x="2697" y="560"/>
              <a:ext cx="12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3" name="直接连接符 66872"/>
            <p:cNvSpPr/>
            <p:nvPr/>
          </p:nvSpPr>
          <p:spPr>
            <a:xfrm>
              <a:off x="2697" y="560"/>
              <a:ext cx="127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4" name="直接连接符 66873"/>
            <p:cNvSpPr/>
            <p:nvPr/>
          </p:nvSpPr>
          <p:spPr>
            <a:xfrm>
              <a:off x="2697" y="560"/>
              <a:ext cx="1279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5" name="直接连接符 66874"/>
            <p:cNvSpPr/>
            <p:nvPr/>
          </p:nvSpPr>
          <p:spPr>
            <a:xfrm>
              <a:off x="4702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6" name="直接连接符 66875"/>
            <p:cNvSpPr/>
            <p:nvPr/>
          </p:nvSpPr>
          <p:spPr>
            <a:xfrm>
              <a:off x="4702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7" name="直接连接符 66876"/>
            <p:cNvSpPr/>
            <p:nvPr/>
          </p:nvSpPr>
          <p:spPr>
            <a:xfrm>
              <a:off x="4702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8" name="直接连接符 66877"/>
            <p:cNvSpPr/>
            <p:nvPr/>
          </p:nvSpPr>
          <p:spPr>
            <a:xfrm>
              <a:off x="3976" y="56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79" name="直接连接符 66878"/>
            <p:cNvSpPr/>
            <p:nvPr/>
          </p:nvSpPr>
          <p:spPr>
            <a:xfrm>
              <a:off x="3976" y="56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0" name="直接连接符 66879"/>
            <p:cNvSpPr/>
            <p:nvPr/>
          </p:nvSpPr>
          <p:spPr>
            <a:xfrm>
              <a:off x="3976" y="56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1" name="直接连接符 66880"/>
            <p:cNvSpPr/>
            <p:nvPr/>
          </p:nvSpPr>
          <p:spPr>
            <a:xfrm>
              <a:off x="5262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2" name="直接连接符 66881"/>
            <p:cNvSpPr/>
            <p:nvPr/>
          </p:nvSpPr>
          <p:spPr>
            <a:xfrm>
              <a:off x="5262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3" name="直接连接符 66882"/>
            <p:cNvSpPr/>
            <p:nvPr/>
          </p:nvSpPr>
          <p:spPr>
            <a:xfrm>
              <a:off x="5262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4" name="直接连接符 66883"/>
            <p:cNvSpPr/>
            <p:nvPr/>
          </p:nvSpPr>
          <p:spPr>
            <a:xfrm>
              <a:off x="4702" y="560"/>
              <a:ext cx="5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5" name="直接连接符 66884"/>
            <p:cNvSpPr/>
            <p:nvPr/>
          </p:nvSpPr>
          <p:spPr>
            <a:xfrm>
              <a:off x="4702" y="560"/>
              <a:ext cx="5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6" name="直接连接符 66885"/>
            <p:cNvSpPr/>
            <p:nvPr/>
          </p:nvSpPr>
          <p:spPr>
            <a:xfrm>
              <a:off x="4702" y="560"/>
              <a:ext cx="56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7" name="直接连接符 66886"/>
            <p:cNvSpPr/>
            <p:nvPr/>
          </p:nvSpPr>
          <p:spPr>
            <a:xfrm>
              <a:off x="5892" y="220"/>
              <a:ext cx="0" cy="34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8" name="直接连接符 66887"/>
            <p:cNvSpPr/>
            <p:nvPr/>
          </p:nvSpPr>
          <p:spPr>
            <a:xfrm>
              <a:off x="5892" y="220"/>
              <a:ext cx="0" cy="34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89" name="直接连接符 66888"/>
            <p:cNvSpPr/>
            <p:nvPr/>
          </p:nvSpPr>
          <p:spPr>
            <a:xfrm>
              <a:off x="5892" y="220"/>
              <a:ext cx="0" cy="34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0" name="直接连接符 66889"/>
            <p:cNvSpPr/>
            <p:nvPr/>
          </p:nvSpPr>
          <p:spPr>
            <a:xfrm>
              <a:off x="5262" y="560"/>
              <a:ext cx="6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1" name="直接连接符 66890"/>
            <p:cNvSpPr/>
            <p:nvPr/>
          </p:nvSpPr>
          <p:spPr>
            <a:xfrm>
              <a:off x="5262" y="560"/>
              <a:ext cx="63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2" name="直接连接符 66891"/>
            <p:cNvSpPr/>
            <p:nvPr/>
          </p:nvSpPr>
          <p:spPr>
            <a:xfrm>
              <a:off x="0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3" name="直接连接符 66892"/>
            <p:cNvSpPr/>
            <p:nvPr/>
          </p:nvSpPr>
          <p:spPr>
            <a:xfrm>
              <a:off x="0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4" name="直接连接符 66893"/>
            <p:cNvSpPr/>
            <p:nvPr/>
          </p:nvSpPr>
          <p:spPr>
            <a:xfrm>
              <a:off x="0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5" name="直接连接符 66894"/>
            <p:cNvSpPr/>
            <p:nvPr/>
          </p:nvSpPr>
          <p:spPr>
            <a:xfrm>
              <a:off x="1365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6" name="直接连接符 66895"/>
            <p:cNvSpPr/>
            <p:nvPr/>
          </p:nvSpPr>
          <p:spPr>
            <a:xfrm>
              <a:off x="1365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7" name="直接连接符 66896"/>
            <p:cNvSpPr/>
            <p:nvPr/>
          </p:nvSpPr>
          <p:spPr>
            <a:xfrm>
              <a:off x="1365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8" name="直接连接符 66897"/>
            <p:cNvSpPr/>
            <p:nvPr/>
          </p:nvSpPr>
          <p:spPr>
            <a:xfrm>
              <a:off x="0" y="1090"/>
              <a:ext cx="13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899" name="直接连接符 66898"/>
            <p:cNvSpPr/>
            <p:nvPr/>
          </p:nvSpPr>
          <p:spPr>
            <a:xfrm>
              <a:off x="0" y="1090"/>
              <a:ext cx="136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0" name="直接连接符 66899"/>
            <p:cNvSpPr/>
            <p:nvPr/>
          </p:nvSpPr>
          <p:spPr>
            <a:xfrm>
              <a:off x="0" y="1090"/>
              <a:ext cx="1365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1" name="直接连接符 66900"/>
            <p:cNvSpPr/>
            <p:nvPr/>
          </p:nvSpPr>
          <p:spPr>
            <a:xfrm>
              <a:off x="2697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2" name="直接连接符 66901"/>
            <p:cNvSpPr/>
            <p:nvPr/>
          </p:nvSpPr>
          <p:spPr>
            <a:xfrm>
              <a:off x="2697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3" name="直接连接符 66902"/>
            <p:cNvSpPr/>
            <p:nvPr/>
          </p:nvSpPr>
          <p:spPr>
            <a:xfrm>
              <a:off x="2697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4" name="直接连接符 66903"/>
            <p:cNvSpPr/>
            <p:nvPr/>
          </p:nvSpPr>
          <p:spPr>
            <a:xfrm>
              <a:off x="1365" y="1090"/>
              <a:ext cx="13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5" name="直接连接符 66904"/>
            <p:cNvSpPr/>
            <p:nvPr/>
          </p:nvSpPr>
          <p:spPr>
            <a:xfrm>
              <a:off x="1365" y="1090"/>
              <a:ext cx="13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6" name="直接连接符 66905"/>
            <p:cNvSpPr/>
            <p:nvPr/>
          </p:nvSpPr>
          <p:spPr>
            <a:xfrm>
              <a:off x="1365" y="1090"/>
              <a:ext cx="133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7" name="直接连接符 66906"/>
            <p:cNvSpPr/>
            <p:nvPr/>
          </p:nvSpPr>
          <p:spPr>
            <a:xfrm>
              <a:off x="3976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8" name="直接连接符 66907"/>
            <p:cNvSpPr/>
            <p:nvPr/>
          </p:nvSpPr>
          <p:spPr>
            <a:xfrm>
              <a:off x="3976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09" name="直接连接符 66908"/>
            <p:cNvSpPr/>
            <p:nvPr/>
          </p:nvSpPr>
          <p:spPr>
            <a:xfrm>
              <a:off x="3976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0" name="直接连接符 66909"/>
            <p:cNvSpPr/>
            <p:nvPr/>
          </p:nvSpPr>
          <p:spPr>
            <a:xfrm>
              <a:off x="2697" y="1090"/>
              <a:ext cx="12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1" name="直接连接符 66910"/>
            <p:cNvSpPr/>
            <p:nvPr/>
          </p:nvSpPr>
          <p:spPr>
            <a:xfrm>
              <a:off x="2697" y="1090"/>
              <a:ext cx="127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2" name="直接连接符 66911"/>
            <p:cNvSpPr/>
            <p:nvPr/>
          </p:nvSpPr>
          <p:spPr>
            <a:xfrm>
              <a:off x="2697" y="1090"/>
              <a:ext cx="1279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3" name="直接连接符 66912"/>
            <p:cNvSpPr/>
            <p:nvPr/>
          </p:nvSpPr>
          <p:spPr>
            <a:xfrm>
              <a:off x="4702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4" name="直接连接符 66913"/>
            <p:cNvSpPr/>
            <p:nvPr/>
          </p:nvSpPr>
          <p:spPr>
            <a:xfrm>
              <a:off x="4702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5" name="直接连接符 66914"/>
            <p:cNvSpPr/>
            <p:nvPr/>
          </p:nvSpPr>
          <p:spPr>
            <a:xfrm>
              <a:off x="4702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6" name="直接连接符 66915"/>
            <p:cNvSpPr/>
            <p:nvPr/>
          </p:nvSpPr>
          <p:spPr>
            <a:xfrm>
              <a:off x="3976" y="109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7" name="直接连接符 66916"/>
            <p:cNvSpPr/>
            <p:nvPr/>
          </p:nvSpPr>
          <p:spPr>
            <a:xfrm>
              <a:off x="3976" y="109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8" name="直接连接符 66917"/>
            <p:cNvSpPr/>
            <p:nvPr/>
          </p:nvSpPr>
          <p:spPr>
            <a:xfrm>
              <a:off x="3976" y="109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19" name="直接连接符 66918"/>
            <p:cNvSpPr/>
            <p:nvPr/>
          </p:nvSpPr>
          <p:spPr>
            <a:xfrm>
              <a:off x="5262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0" name="直接连接符 66919"/>
            <p:cNvSpPr/>
            <p:nvPr/>
          </p:nvSpPr>
          <p:spPr>
            <a:xfrm>
              <a:off x="5262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1" name="直接连接符 66920"/>
            <p:cNvSpPr/>
            <p:nvPr/>
          </p:nvSpPr>
          <p:spPr>
            <a:xfrm>
              <a:off x="5262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2" name="直接连接符 66921"/>
            <p:cNvSpPr/>
            <p:nvPr/>
          </p:nvSpPr>
          <p:spPr>
            <a:xfrm>
              <a:off x="4702" y="1090"/>
              <a:ext cx="5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3" name="直接连接符 66922"/>
            <p:cNvSpPr/>
            <p:nvPr/>
          </p:nvSpPr>
          <p:spPr>
            <a:xfrm>
              <a:off x="4702" y="1090"/>
              <a:ext cx="5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4" name="直接连接符 66923"/>
            <p:cNvSpPr/>
            <p:nvPr/>
          </p:nvSpPr>
          <p:spPr>
            <a:xfrm>
              <a:off x="4702" y="1090"/>
              <a:ext cx="56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5" name="直接连接符 66924"/>
            <p:cNvSpPr/>
            <p:nvPr/>
          </p:nvSpPr>
          <p:spPr>
            <a:xfrm>
              <a:off x="5892" y="560"/>
              <a:ext cx="0" cy="53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6" name="直接连接符 66925"/>
            <p:cNvSpPr/>
            <p:nvPr/>
          </p:nvSpPr>
          <p:spPr>
            <a:xfrm>
              <a:off x="5892" y="560"/>
              <a:ext cx="0" cy="53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7" name="直接连接符 66926"/>
            <p:cNvSpPr/>
            <p:nvPr/>
          </p:nvSpPr>
          <p:spPr>
            <a:xfrm>
              <a:off x="5892" y="560"/>
              <a:ext cx="0" cy="53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8" name="直接连接符 66927"/>
            <p:cNvSpPr/>
            <p:nvPr/>
          </p:nvSpPr>
          <p:spPr>
            <a:xfrm>
              <a:off x="5262" y="1090"/>
              <a:ext cx="6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29" name="直接连接符 66928"/>
            <p:cNvSpPr/>
            <p:nvPr/>
          </p:nvSpPr>
          <p:spPr>
            <a:xfrm>
              <a:off x="5262" y="1090"/>
              <a:ext cx="63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0" name="直接连接符 66929"/>
            <p:cNvSpPr/>
            <p:nvPr/>
          </p:nvSpPr>
          <p:spPr>
            <a:xfrm>
              <a:off x="0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1" name="直接连接符 66930"/>
            <p:cNvSpPr/>
            <p:nvPr/>
          </p:nvSpPr>
          <p:spPr>
            <a:xfrm>
              <a:off x="0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2" name="直接连接符 66931"/>
            <p:cNvSpPr/>
            <p:nvPr/>
          </p:nvSpPr>
          <p:spPr>
            <a:xfrm>
              <a:off x="1365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3" name="直接连接符 66932"/>
            <p:cNvSpPr/>
            <p:nvPr/>
          </p:nvSpPr>
          <p:spPr>
            <a:xfrm>
              <a:off x="1365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4" name="直接连接符 66933"/>
            <p:cNvSpPr/>
            <p:nvPr/>
          </p:nvSpPr>
          <p:spPr>
            <a:xfrm>
              <a:off x="0" y="1380"/>
              <a:ext cx="1365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5" name="直接连接符 66934"/>
            <p:cNvSpPr/>
            <p:nvPr/>
          </p:nvSpPr>
          <p:spPr>
            <a:xfrm>
              <a:off x="0" y="1380"/>
              <a:ext cx="1365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6" name="直接连接符 66935"/>
            <p:cNvSpPr/>
            <p:nvPr/>
          </p:nvSpPr>
          <p:spPr>
            <a:xfrm>
              <a:off x="0" y="1380"/>
              <a:ext cx="1365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7" name="直接连接符 66936"/>
            <p:cNvSpPr/>
            <p:nvPr/>
          </p:nvSpPr>
          <p:spPr>
            <a:xfrm>
              <a:off x="2697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8" name="直接连接符 66937"/>
            <p:cNvSpPr/>
            <p:nvPr/>
          </p:nvSpPr>
          <p:spPr>
            <a:xfrm>
              <a:off x="2697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39" name="直接连接符 66938"/>
            <p:cNvSpPr/>
            <p:nvPr/>
          </p:nvSpPr>
          <p:spPr>
            <a:xfrm>
              <a:off x="1365" y="1380"/>
              <a:ext cx="1332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0" name="直接连接符 66939"/>
            <p:cNvSpPr/>
            <p:nvPr/>
          </p:nvSpPr>
          <p:spPr>
            <a:xfrm>
              <a:off x="1365" y="1380"/>
              <a:ext cx="1332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1" name="直接连接符 66940"/>
            <p:cNvSpPr/>
            <p:nvPr/>
          </p:nvSpPr>
          <p:spPr>
            <a:xfrm>
              <a:off x="1365" y="1380"/>
              <a:ext cx="1332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2" name="直接连接符 66941"/>
            <p:cNvSpPr/>
            <p:nvPr/>
          </p:nvSpPr>
          <p:spPr>
            <a:xfrm>
              <a:off x="3976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3" name="直接连接符 66942"/>
            <p:cNvSpPr/>
            <p:nvPr/>
          </p:nvSpPr>
          <p:spPr>
            <a:xfrm>
              <a:off x="3976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4" name="直接连接符 66943"/>
            <p:cNvSpPr/>
            <p:nvPr/>
          </p:nvSpPr>
          <p:spPr>
            <a:xfrm>
              <a:off x="2697" y="1380"/>
              <a:ext cx="1279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5" name="直接连接符 66944"/>
            <p:cNvSpPr/>
            <p:nvPr/>
          </p:nvSpPr>
          <p:spPr>
            <a:xfrm>
              <a:off x="2697" y="1380"/>
              <a:ext cx="1279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6" name="直接连接符 66945"/>
            <p:cNvSpPr/>
            <p:nvPr/>
          </p:nvSpPr>
          <p:spPr>
            <a:xfrm>
              <a:off x="2697" y="1380"/>
              <a:ext cx="1279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7" name="直接连接符 66946"/>
            <p:cNvSpPr/>
            <p:nvPr/>
          </p:nvSpPr>
          <p:spPr>
            <a:xfrm>
              <a:off x="4702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8" name="直接连接符 66947"/>
            <p:cNvSpPr/>
            <p:nvPr/>
          </p:nvSpPr>
          <p:spPr>
            <a:xfrm>
              <a:off x="4702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49" name="直接连接符 66948"/>
            <p:cNvSpPr/>
            <p:nvPr/>
          </p:nvSpPr>
          <p:spPr>
            <a:xfrm>
              <a:off x="3976" y="1380"/>
              <a:ext cx="726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0" name="直接连接符 66949"/>
            <p:cNvSpPr/>
            <p:nvPr/>
          </p:nvSpPr>
          <p:spPr>
            <a:xfrm>
              <a:off x="3976" y="1380"/>
              <a:ext cx="726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1" name="直接连接符 66950"/>
            <p:cNvSpPr/>
            <p:nvPr/>
          </p:nvSpPr>
          <p:spPr>
            <a:xfrm>
              <a:off x="3976" y="1380"/>
              <a:ext cx="726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2" name="直接连接符 66951"/>
            <p:cNvSpPr/>
            <p:nvPr/>
          </p:nvSpPr>
          <p:spPr>
            <a:xfrm>
              <a:off x="5262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3" name="直接连接符 66952"/>
            <p:cNvSpPr/>
            <p:nvPr/>
          </p:nvSpPr>
          <p:spPr>
            <a:xfrm>
              <a:off x="5262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4" name="直接连接符 66953"/>
            <p:cNvSpPr/>
            <p:nvPr/>
          </p:nvSpPr>
          <p:spPr>
            <a:xfrm>
              <a:off x="4702" y="1380"/>
              <a:ext cx="56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5" name="直接连接符 66954"/>
            <p:cNvSpPr/>
            <p:nvPr/>
          </p:nvSpPr>
          <p:spPr>
            <a:xfrm>
              <a:off x="4702" y="1380"/>
              <a:ext cx="56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6" name="直接连接符 66955"/>
            <p:cNvSpPr/>
            <p:nvPr/>
          </p:nvSpPr>
          <p:spPr>
            <a:xfrm>
              <a:off x="4702" y="1380"/>
              <a:ext cx="560" cy="0"/>
            </a:xfrm>
            <a:prstGeom prst="line">
              <a:avLst/>
            </a:prstGeom>
            <a:ln w="1" cap="sq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7" name="直接连接符 66956"/>
            <p:cNvSpPr/>
            <p:nvPr/>
          </p:nvSpPr>
          <p:spPr>
            <a:xfrm>
              <a:off x="5892" y="1090"/>
              <a:ext cx="0" cy="29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8" name="直接连接符 66957"/>
            <p:cNvSpPr/>
            <p:nvPr/>
          </p:nvSpPr>
          <p:spPr>
            <a:xfrm>
              <a:off x="5892" y="1090"/>
              <a:ext cx="0" cy="29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59" name="直接连接符 66958"/>
            <p:cNvSpPr/>
            <p:nvPr/>
          </p:nvSpPr>
          <p:spPr>
            <a:xfrm>
              <a:off x="5262" y="1380"/>
              <a:ext cx="630" cy="0"/>
            </a:xfrm>
            <a:prstGeom prst="line">
              <a:avLst/>
            </a:prstGeom>
            <a:ln w="9525" cap="flat" cmpd="sng">
              <a:solidFill>
                <a:schemeClr val="tx1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  <p:sp>
          <p:nvSpPr>
            <p:cNvPr id="66960" name="直接连接符 66959"/>
            <p:cNvSpPr/>
            <p:nvPr/>
          </p:nvSpPr>
          <p:spPr>
            <a:xfrm>
              <a:off x="5262" y="1380"/>
              <a:ext cx="630" cy="0"/>
            </a:xfrm>
            <a:prstGeom prst="line">
              <a:avLst/>
            </a:prstGeom>
            <a:ln w="9525" cap="flat" cmpd="sng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</p:spPr>
          <p:txBody>
            <a:bodyPr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标题 6860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Resources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611" name="文本占位符 68610"/>
          <p:cNvSpPr>
            <a:spLocks noGrp="1"/>
          </p:cNvSpPr>
          <p:nvPr>
            <p:ph type="body" idx="1"/>
          </p:nvPr>
        </p:nvSpPr>
        <p:spPr>
          <a:xfrm>
            <a:off x="244475" y="1812925"/>
            <a:ext cx="9656763" cy="5475288"/>
          </a:xfrm>
          <a:ln/>
        </p:spPr>
        <p:txBody>
          <a:bodyPr lIns="0" tIns="0" rIns="0" bIns="0"/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http://en.wikipedia.org/wiki/User_interface_design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http://www.androiduipatterns.com/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http://momentummobile.com/mobile-app-ui-ux-design.html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http://developer.android.com/guide/topics/ui/declaring-layout.html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http://developer.android.com/guide/practices/screens_support.html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http://developer.android.com/guide/practices/ui_guidelines/icon_design.html 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http://www.google.com/events/io/2011/sessions/designing-and-implementing-android-uis-for-phones-and-tablets.html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http://www.donnfelker.com/downloads/AndroidTabletDevelopment.pdf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http://developer.android.com/guide/topics/fundamentals/fragments.html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https://github.com/peterpascale/FragmentExample</a:t>
            </a:r>
            <a:endParaRPr lang="en-US" altLang="zh-CN"/>
          </a:p>
          <a:p>
            <a:pPr marL="457200" lvl="1" indent="-34290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Char char="•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http://j.mp/io2011-carousel-sample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Images</a:t>
            </a:r>
            <a:endParaRPr lang="en-US" altLang="zh-CN"/>
          </a:p>
          <a:p>
            <a:pPr marL="857250" lvl="2" indent="-28575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1"/>
              <a:buChar char="o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Android &amp; Alien</a:t>
            </a:r>
            <a:endParaRPr lang="en-US" altLang="zh-CN"/>
          </a:p>
          <a:p>
            <a:pPr marL="1257300" lvl="3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http://www.flickr.com/photos/jdhancock/5138860024/</a:t>
            </a:r>
            <a:endParaRPr lang="en-US" altLang="zh-CN"/>
          </a:p>
          <a:p>
            <a:pPr marL="857250" lvl="2" indent="-28575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1"/>
              <a:buChar char="o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Roof</a:t>
            </a:r>
            <a:endParaRPr lang="en-US" altLang="zh-CN"/>
          </a:p>
          <a:p>
            <a:pPr marL="1257300" lvl="3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http://www.flickr.com/photos/45574318@N00/5370376951/</a:t>
            </a:r>
            <a:endParaRPr lang="en-US" altLang="zh-CN"/>
          </a:p>
          <a:p>
            <a:pPr marL="857250" lvl="2" indent="-285750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SzPct val="80000"/>
              <a:buFont typeface="Courier New" pitchFamily="1"/>
              <a:buChar char="o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Android Pics</a:t>
            </a:r>
            <a:endParaRPr lang="en-US" altLang="zh-CN"/>
          </a:p>
          <a:p>
            <a:pPr marL="1257300" lvl="3" defTabSz="914400">
              <a:lnSpc>
                <a:spcPct val="95000"/>
              </a:lnSpc>
              <a:spcBef>
                <a:spcPct val="0"/>
              </a:spcBef>
              <a:buClr>
                <a:srgbClr val="000000"/>
              </a:buClr>
              <a:buFont typeface="Wingdings" charset="2"/>
              <a:buChar char="§"/>
            </a:pPr>
            <a:r>
              <a:rPr lang="en-US" altLang="zh-CN" sz="1600">
                <a:solidFill>
                  <a:srgbClr val="000000"/>
                </a:solidFill>
                <a:latin typeface="Arial"/>
              </a:rPr>
              <a:t>http://www.flickr.com/photos/lwallenstein/3870027760/sizes/m/in/photostream/</a:t>
            </a:r>
            <a:endParaRPr lang="en-US" altLang="zh-CN" sz="160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矩形 69633"/>
          <p:cNvSpPr/>
          <p:nvPr/>
        </p:nvSpPr>
        <p:spPr>
          <a:xfrm>
            <a:off x="0" y="4532313"/>
            <a:ext cx="10160000" cy="3089275"/>
          </a:xfrm>
          <a:prstGeom prst="rect">
            <a:avLst/>
          </a:prstGeom>
          <a:solidFill>
            <a:schemeClr val="tx1">
              <a:alpha val="100000"/>
            </a:schemeClr>
          </a:solidFill>
          <a:ln w="9525">
            <a:noFill/>
            <a:miter/>
          </a:ln>
        </p:spPr>
        <p:txBody>
          <a:bodyPr wrap="none" anchor="ctr"/>
          <a:p>
            <a:pPr lvl="0" algn="ctr" eaLnBrk="1" latinLnBrk="0" hangingPunct="1"/>
            <a:endParaRPr>
              <a:solidFill>
                <a:schemeClr val="bg2"/>
              </a:solidFill>
              <a:latin typeface="Times New Roman" charset="0"/>
              <a:ea typeface="Times New Roman" charset="0"/>
            </a:endParaRPr>
          </a:p>
        </p:txBody>
      </p:sp>
      <p:sp>
        <p:nvSpPr>
          <p:cNvPr id="69635" name="文本框 69634"/>
          <p:cNvSpPr txBox="1"/>
          <p:nvPr/>
        </p:nvSpPr>
        <p:spPr>
          <a:xfrm>
            <a:off x="441325" y="1570038"/>
            <a:ext cx="6402388" cy="1117600"/>
          </a:xfrm>
          <a:prstGeom prst="rect">
            <a:avLst/>
          </a:prstGeom>
          <a:noFill/>
          <a:ln w="9525">
            <a:noFill/>
            <a:miter/>
          </a:ln>
        </p:spPr>
        <p:txBody>
          <a:bodyPr>
            <a:spAutoFit/>
          </a:bodyPr>
          <a:p>
            <a:pPr lvl="0" algn="l" eaLnBrk="1" latinLnBrk="0" hangingPunct="1"/>
            <a:r>
              <a:rPr lang="zh-CN" altLang="en-US" sz="6000" b="1" i="1" dirty="0">
                <a:solidFill>
                  <a:srgbClr val="5F5F5F"/>
                </a:solidFill>
                <a:latin typeface="Times New Roman" charset="0"/>
                <a:ea typeface="微软雅黑" charset="-122"/>
              </a:rPr>
              <a:t>谢谢</a:t>
            </a:r>
            <a:r>
              <a:rPr lang="zh-CN" altLang="en-US" sz="6000" b="1" i="1" dirty="0">
                <a:solidFill>
                  <a:schemeClr val="folHlink"/>
                </a:solidFill>
                <a:latin typeface="Times New Roman" charset="0"/>
                <a:ea typeface="微软雅黑" charset="-122"/>
              </a:rPr>
              <a:t>观赏</a:t>
            </a:r>
            <a:endParaRPr lang="zh-CN" altLang="en-US" sz="6000" b="1" i="1" dirty="0">
              <a:solidFill>
                <a:schemeClr val="folHlink"/>
              </a:solidFill>
              <a:latin typeface="Times New Roman" charset="0"/>
              <a:ea typeface="微软雅黑" charset="-122"/>
            </a:endParaRPr>
          </a:p>
        </p:txBody>
      </p:sp>
      <p:sp>
        <p:nvSpPr>
          <p:cNvPr id="69636" name="TextBox 5"/>
          <p:cNvSpPr/>
          <p:nvPr/>
        </p:nvSpPr>
        <p:spPr>
          <a:xfrm>
            <a:off x="360363" y="4930775"/>
            <a:ext cx="3840162" cy="846138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>
              <a:lnSpc>
                <a:spcPct val="100000"/>
              </a:lnSpc>
            </a:pPr>
            <a:r>
              <a:rPr lang="zh-CN" altLang="en-US" sz="4400" dirty="0">
                <a:solidFill>
                  <a:srgbClr val="5F5F5F"/>
                </a:solidFill>
                <a:latin typeface="Arial Unicode MS" pitchFamily="2" charset="-122"/>
                <a:ea typeface="Arial Unicode MS" pitchFamily="2" charset="-122"/>
                <a:sym typeface="Haettenschweiler" pitchFamily="2" charset="0"/>
              </a:rPr>
              <a:t>WPS</a:t>
            </a:r>
            <a:r>
              <a:rPr lang="en-US" altLang="x-none" sz="4400" dirty="0">
                <a:solidFill>
                  <a:srgbClr val="000000"/>
                </a:solidFill>
                <a:latin typeface="Arial Unicode MS" pitchFamily="2" charset="-122"/>
                <a:ea typeface="Arial Unicode MS" pitchFamily="2" charset="-122"/>
                <a:sym typeface="Haettenschweiler" pitchFamily="2" charset="0"/>
              </a:rPr>
              <a:t> </a:t>
            </a:r>
            <a:r>
              <a:rPr lang="zh-CN" altLang="en-US" sz="4400" dirty="0">
                <a:solidFill>
                  <a:schemeClr val="bg1"/>
                </a:solidFill>
                <a:latin typeface="Arial Unicode MS" pitchFamily="2" charset="-122"/>
                <a:ea typeface="Arial Unicode MS" pitchFamily="2" charset="-122"/>
                <a:sym typeface="Haettenschweiler" pitchFamily="2" charset="0"/>
              </a:rPr>
              <a:t>Office</a:t>
            </a:r>
            <a:endParaRPr lang="zh-CN" altLang="en-US" sz="4400" dirty="0">
              <a:solidFill>
                <a:schemeClr val="bg1"/>
              </a:solidFill>
              <a:latin typeface="Arial Unicode MS" pitchFamily="2" charset="-122"/>
              <a:ea typeface="Arial Unicode MS" pitchFamily="2" charset="-122"/>
            </a:endParaRPr>
          </a:p>
        </p:txBody>
      </p:sp>
      <p:sp>
        <p:nvSpPr>
          <p:cNvPr id="69637" name="TextBox 6"/>
          <p:cNvSpPr/>
          <p:nvPr/>
        </p:nvSpPr>
        <p:spPr>
          <a:xfrm>
            <a:off x="441325" y="5891213"/>
            <a:ext cx="2994025" cy="4064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none" anchor="t">
            <a:spAutoFit/>
          </a:bodyPr>
          <a:p>
            <a:pPr lvl="0">
              <a:lnSpc>
                <a:spcPct val="100000"/>
              </a:lnSpc>
            </a:pPr>
            <a:r>
              <a:rPr lang="en-US" altLang="x-none" dirty="0">
                <a:solidFill>
                  <a:schemeClr val="bg1"/>
                </a:solidFill>
                <a:latin typeface="Mistral" pitchFamily="2" charset="0"/>
                <a:ea typeface="Times New Roman" charset="0"/>
                <a:sym typeface="Mistral" pitchFamily="2" charset="0"/>
              </a:rPr>
              <a:t>Make Presentation much more fun</a:t>
            </a:r>
            <a:endParaRPr lang="en-US" altLang="x-none" dirty="0">
              <a:solidFill>
                <a:schemeClr val="bg1"/>
              </a:solidFill>
              <a:latin typeface="Mistral" pitchFamily="2" charset="0"/>
              <a:ea typeface="Times New Roman" charset="0"/>
              <a:sym typeface="Mistral" pitchFamily="2" charset="0"/>
            </a:endParaRPr>
          </a:p>
        </p:txBody>
      </p:sp>
      <p:sp>
        <p:nvSpPr>
          <p:cNvPr id="69638" name="TextBox 10"/>
          <p:cNvSpPr/>
          <p:nvPr/>
        </p:nvSpPr>
        <p:spPr>
          <a:xfrm>
            <a:off x="8361363" y="6610350"/>
            <a:ext cx="1760537" cy="59055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anchor="t">
            <a:spAutoFit/>
          </a:bodyPr>
          <a:p>
            <a:pPr lvl="0">
              <a:lnSpc>
                <a:spcPct val="8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Arial"/>
                <a:hlinkClick r:id="rId1"/>
              </a:rPr>
              <a:t>@WPS官方微博</a:t>
            </a:r>
            <a:endParaRPr lang="zh-CN" altLang="en-US" sz="1200" b="1" dirty="0">
              <a:solidFill>
                <a:schemeClr val="bg1"/>
              </a:solidFill>
              <a:latin typeface="微软雅黑" charset="-122"/>
              <a:ea typeface="微软雅黑" charset="-122"/>
              <a:sym typeface="Arial"/>
            </a:endParaRPr>
          </a:p>
          <a:p>
            <a:pPr lvl="0">
              <a:lnSpc>
                <a:spcPct val="80000"/>
              </a:lnSpc>
            </a:pPr>
            <a:endParaRPr lang="zh-CN" altLang="en-US" sz="1200" b="1" dirty="0">
              <a:solidFill>
                <a:schemeClr val="bg1"/>
              </a:solidFill>
              <a:latin typeface="微软雅黑" charset="-122"/>
              <a:ea typeface="微软雅黑" charset="-122"/>
              <a:sym typeface="Arial"/>
            </a:endParaRPr>
          </a:p>
          <a:p>
            <a:pPr lvl="0">
              <a:lnSpc>
                <a:spcPct val="80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charset="-122"/>
                <a:ea typeface="微软雅黑" charset="-122"/>
                <a:sym typeface="Arial"/>
                <a:hlinkClick r:id="rId2"/>
              </a:rPr>
              <a:t>@kingsoftwps</a:t>
            </a:r>
            <a:endParaRPr lang="zh-CN" altLang="en-US" b="1" dirty="0">
              <a:latin typeface="微软雅黑" charset="-122"/>
              <a:ea typeface="微软雅黑" charset="-122"/>
            </a:endParaRPr>
          </a:p>
        </p:txBody>
      </p:sp>
      <p:pic>
        <p:nvPicPr>
          <p:cNvPr id="69639" name="图片 69638" descr="LOGO_24x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100" y="6610350"/>
            <a:ext cx="261938" cy="26193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9640" name="图片 69639" descr="32-腾讯微博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275" y="6932613"/>
            <a:ext cx="258763" cy="258762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69641" name="图片 69640" descr="wpsofficemban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1213" y="3330575"/>
            <a:ext cx="2805112" cy="8937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图片 92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94400" y="3937000"/>
            <a:ext cx="4046538" cy="331152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219" name="标题 9218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Version History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20" name="文本占位符 9219"/>
          <p:cNvSpPr>
            <a:spLocks noGrp="1"/>
          </p:cNvSpPr>
          <p:nvPr>
            <p:ph type="body" idx="1"/>
          </p:nvPr>
        </p:nvSpPr>
        <p:spPr>
          <a:xfrm>
            <a:off x="247650" y="3759200"/>
            <a:ext cx="4667250" cy="2355850"/>
          </a:xfrm>
          <a:ln/>
        </p:spPr>
        <p:txBody>
          <a:bodyPr lIns="0" tIns="0" rIns="0" bIns="0"/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Ice Cream Sandwich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October 19 2010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 i="1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>
                <a:solidFill>
                  <a:srgbClr val="000000"/>
                </a:solidFill>
                <a:latin typeface="Arial"/>
              </a:rPr>
              <a:t>Honeycomb UI - Unification</a:t>
            </a:r>
            <a:endParaRPr lang="en-US" altLang="zh-CN"/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endParaRPr lang="en-US" altLang="zh-CN" sz="2700">
              <a:solidFill>
                <a:srgbClr val="000000"/>
              </a:solidFill>
              <a:latin typeface="Arial"/>
            </a:endParaRPr>
          </a:p>
          <a:p>
            <a:pPr marL="0" indent="0" defTabSz="914400">
              <a:lnSpc>
                <a:spcPct val="95000"/>
              </a:lnSpc>
              <a:spcBef>
                <a:spcPct val="0"/>
              </a:spcBef>
              <a:buNone/>
            </a:pPr>
            <a:r>
              <a:rPr lang="en-US" altLang="zh-CN" sz="2700" i="1">
                <a:solidFill>
                  <a:srgbClr val="000000"/>
                </a:solidFill>
                <a:latin typeface="Arial"/>
              </a:rPr>
              <a:t>No More Hardware Buttons</a:t>
            </a:r>
            <a:r>
              <a:rPr lang="en-US" altLang="zh-CN" sz="2700">
                <a:solidFill>
                  <a:srgbClr val="000000"/>
                </a:solidFill>
                <a:latin typeface="Arial"/>
              </a:rPr>
              <a:t> </a:t>
            </a:r>
            <a:endParaRPr lang="en-US" altLang="zh-CN" sz="27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221" name="图片 92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422400"/>
            <a:ext cx="9405938" cy="2032000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0241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Market Share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243" name="图片 102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1320800"/>
            <a:ext cx="9518650" cy="5592763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1265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Market Share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67" name="图片 1126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344613"/>
            <a:ext cx="7686675" cy="6110287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2289"/>
          <p:cNvSpPr>
            <a:spLocks noGrp="1"/>
          </p:cNvSpPr>
          <p:nvPr>
            <p:ph type="title"/>
          </p:nvPr>
        </p:nvSpPr>
        <p:spPr>
          <a:xfrm>
            <a:off x="247650" y="304800"/>
            <a:ext cx="9664700" cy="914400"/>
          </a:xfrm>
          <a:ln/>
        </p:spPr>
        <p:txBody>
          <a:bodyPr lIns="0" tIns="0" rIns="0" bIns="0" anchor="t"/>
          <a:p>
            <a:pPr algn="l" defTabSz="914400">
              <a:lnSpc>
                <a:spcPct val="95000"/>
              </a:lnSpc>
            </a:pPr>
            <a:r>
              <a:rPr lang="en-US" altLang="zh-CN" sz="4300">
                <a:solidFill>
                  <a:srgbClr val="000000"/>
                </a:solidFill>
                <a:latin typeface="Arial"/>
              </a:rPr>
              <a:t>Android Versions - Reality</a:t>
            </a:r>
            <a:endParaRPr lang="en-US" altLang="zh-CN" sz="430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91" name="文本框 12290"/>
          <p:cNvSpPr txBox="1"/>
          <p:nvPr/>
        </p:nvSpPr>
        <p:spPr>
          <a:xfrm>
            <a:off x="146050" y="7213600"/>
            <a:ext cx="5300663" cy="393700"/>
          </a:xfrm>
          <a:prstGeom prst="rect">
            <a:avLst/>
          </a:prstGeom>
          <a:noFill/>
          <a:ln w="9525">
            <a:noFill/>
            <a:miter/>
          </a:ln>
        </p:spPr>
        <p:txBody>
          <a:bodyPr lIns="0" tIns="0" rIns="0" bIns="0">
            <a:spAutoFit/>
          </a:bodyPr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1300">
                <a:solidFill>
                  <a:srgbClr val="000000"/>
                </a:solidFill>
                <a:latin typeface="Arial"/>
                <a:ea typeface="Times New Roman" charset="0"/>
              </a:rPr>
              <a:t>Source: developer.android.com</a:t>
            </a:r>
            <a:endParaRPr lang="en-US" altLang="zh-CN">
              <a:latin typeface="Times New Roman" charset="0"/>
              <a:ea typeface="Times New Roman" charset="0"/>
            </a:endParaRPr>
          </a:p>
          <a:p>
            <a:pPr marL="0" lvl="0" indent="0" defTabSz="914400" eaLnBrk="1" latinLnBrk="0" hangingPunct="1">
              <a:lnSpc>
                <a:spcPct val="95000"/>
              </a:lnSpc>
            </a:pPr>
            <a:r>
              <a:rPr lang="en-US" altLang="zh-CN" sz="1300">
                <a:solidFill>
                  <a:srgbClr val="000000"/>
                </a:solidFill>
                <a:latin typeface="Arial"/>
                <a:ea typeface="Times New Roman" charset="0"/>
              </a:rPr>
              <a:t>As of November 3, 2011</a:t>
            </a:r>
            <a:endParaRPr lang="en-US" altLang="zh-CN" sz="1300">
              <a:solidFill>
                <a:srgbClr val="000000"/>
              </a:solidFill>
              <a:latin typeface="Arial"/>
              <a:ea typeface="Times New Roman" charset="0"/>
            </a:endParaRPr>
          </a:p>
        </p:txBody>
      </p:sp>
      <p:pic>
        <p:nvPicPr>
          <p:cNvPr id="12292" name="图片 122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2800" y="1219200"/>
            <a:ext cx="5842000" cy="3175000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293" name="图片 1229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0" y="4662488"/>
            <a:ext cx="5824538" cy="2452687"/>
          </a:xfrm>
          <a:prstGeom prst="rect">
            <a:avLst/>
          </a:prstGeom>
          <a:noFill/>
          <a:ln w="9525">
            <a:noFill/>
            <a:miter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FFFFFF"/>
        </a:dk1>
        <a:lt1>
          <a:srgbClr val="0000FF"/>
        </a:lt1>
        <a:dk2>
          <a:srgbClr val="FFFF00"/>
        </a:dk2>
        <a:lt2>
          <a:srgbClr val="0000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CDCDC"/>
        </a:accent4>
        <a:accent5>
          <a:srgbClr val="FFCAAA"/>
        </a:accent5>
        <a:accent6>
          <a:srgbClr val="00E5E5"/>
        </a:accent6>
        <a:hlink>
          <a:srgbClr val="FF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7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27272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2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9"/>
        </a:accent5>
        <a:accent6>
          <a:srgbClr val="0000E5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BE5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9E5B7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7"/>
      </a:accent6>
      <a:hlink>
        <a:srgbClr val="CCCCFF"/>
      </a:hlink>
      <a:folHlink>
        <a:srgbClr val="B2B2B2"/>
      </a:folHlink>
    </a:clrScheme>
    <a:fontScheme name="Cambria-Calibri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6560</Words>
  <Application>WPS 演示</Application>
  <PresentationFormat>Custom</PresentationFormat>
  <Paragraphs>591</Paragraphs>
  <Slides>53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55" baseType="lpstr">
      <vt:lpstr>Default Design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Google</dc:creator>
  <cp:lastModifiedBy>long</cp:lastModifiedBy>
  <cp:revision>2</cp:revision>
  <dcterms:created xsi:type="dcterms:W3CDTF">2004-05-06T09:28:21Z</dcterms:created>
  <dcterms:modified xsi:type="dcterms:W3CDTF">2016-06-16T05:37:18Z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2052-10.1.0.5601</vt:lpwstr>
  </property>
</Properties>
</file>